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2"/>
  </p:notesMasterIdLst>
  <p:sldIdLst>
    <p:sldId id="256" r:id="rId2"/>
    <p:sldId id="259" r:id="rId3"/>
    <p:sldId id="260" r:id="rId4"/>
    <p:sldId id="262" r:id="rId5"/>
    <p:sldId id="261" r:id="rId6"/>
    <p:sldId id="263" r:id="rId7"/>
    <p:sldId id="265" r:id="rId8"/>
    <p:sldId id="267" r:id="rId9"/>
    <p:sldId id="258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17" d="100"/>
          <a:sy n="117" d="100"/>
        </p:scale>
        <p:origin x="-640" y="-96"/>
      </p:cViewPr>
      <p:guideLst>
        <p:guide orient="horz" pos="2448"/>
        <p:guide pos="2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95E8-181B-0641-B42A-EF54A245348B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361B-18C0-CE42-AB4F-61228C168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361B-18C0-CE42-AB4F-61228C16861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mashingmagazine.com/2010/02/06/beautiful-motion-graphics-created-with-programming-showcase-tools-and-tutoria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r>
              <a:rPr lang="en-US" sz="4000" dirty="0" smtClean="0"/>
              <a:t>Interactive Motion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05</a:t>
            </a:r>
          </a:p>
          <a:p>
            <a:r>
              <a:rPr lang="en-US" dirty="0" smtClean="0"/>
              <a:t>TCNJ Dynamic Web Design</a:t>
            </a:r>
          </a:p>
          <a:p>
            <a:r>
              <a:rPr lang="en-US" dirty="0" smtClean="0"/>
              <a:t>Jean Chu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Motion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Beautiful Motion Graphics Created With Programming: Showcase, Tools and Tutorials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http://www.smashingmagazine.com/2010/02/06/beautiful-motion-graphics-created-with-programming-showcase-tools-and-tutorials/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5225716" cy="45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Kinetic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201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suzung.com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00200"/>
            <a:ext cx="3962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80400" y="6126163"/>
            <a:ext cx="505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Flash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Gallery of Computation- Jared </a:t>
            </a:r>
            <a:r>
              <a:rPr lang="en-US" dirty="0" err="1" smtClean="0"/>
              <a:t>Tarbel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362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levitated.net/daily/index.html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7620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67888" y="612616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complexification.net</a:t>
            </a:r>
            <a:r>
              <a:rPr lang="en-US" dirty="0" smtClean="0"/>
              <a:t>/gallery/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5849164"/>
            <a:ext cx="505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Flash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867400" y="5849164"/>
            <a:ext cx="1241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Flash, Processing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Web Interface</a:t>
            </a:r>
            <a:endParaRPr lang="en-US" dirty="0"/>
          </a:p>
        </p:txBody>
      </p:sp>
      <p:pic>
        <p:nvPicPr>
          <p:cNvPr id="6" name="Content Placeholder 5" descr="Screen shot 2012-02-16 at 3.01.41 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86200"/>
            <a:ext cx="2437150" cy="2140389"/>
          </a:xfrm>
        </p:spPr>
      </p:pic>
      <p:sp>
        <p:nvSpPr>
          <p:cNvPr id="5" name="Rectangle 4"/>
          <p:cNvSpPr/>
          <p:nvPr/>
        </p:nvSpPr>
        <p:spPr>
          <a:xfrm>
            <a:off x="457200" y="6126163"/>
            <a:ext cx="350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err="1" smtClean="0"/>
              <a:t>artport.whitney.org/commissions/thedumpster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457200" y="3380601"/>
            <a:ext cx="388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Wefeelfine.org</a:t>
            </a:r>
            <a:endParaRPr lang="en-US" sz="1200" dirty="0"/>
          </a:p>
        </p:txBody>
      </p:sp>
      <p:pic>
        <p:nvPicPr>
          <p:cNvPr id="9" name="Content Placeholder 4" descr="Screen shot 2012-02-16 at 2.55.45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896" y="4343400"/>
            <a:ext cx="2942203" cy="1742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50896" y="6200001"/>
            <a:ext cx="1697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therestudio.com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330582"/>
            <a:ext cx="2768402" cy="205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681729" y="3706682"/>
            <a:ext cx="14670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fizz.bloom.io</a:t>
            </a:r>
            <a:r>
              <a:rPr lang="en-US" sz="1200" dirty="0" smtClean="0"/>
              <a:t>/</a:t>
            </a:r>
            <a:endParaRPr lang="en-US" sz="12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2021" y="1330582"/>
            <a:ext cx="301477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225602" y="3103602"/>
            <a:ext cx="84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processing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894350" y="5749590"/>
            <a:ext cx="84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processing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4833270" y="3242101"/>
            <a:ext cx="84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processing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780400" y="5749590"/>
            <a:ext cx="629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/>
              <a:t>HTML5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Music on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4840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www.snibbe.com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199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Identity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48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postspectacular.com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04011" y="5715000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Postspectacular</a:t>
            </a:r>
            <a:endParaRPr lang="en-US" dirty="0"/>
          </a:p>
        </p:txBody>
      </p:sp>
      <p:pic>
        <p:nvPicPr>
          <p:cNvPr id="9" name="Content Placeholder 8" descr="Screen shot 2012-02-16 at 3.37.16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25449"/>
            <a:ext cx="8229600" cy="30754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endParaRPr lang="en-US" dirty="0"/>
          </a:p>
        </p:txBody>
      </p:sp>
      <p:pic>
        <p:nvPicPr>
          <p:cNvPr id="5" name="Content Placeholder 4" descr="Screen shot 2012-02-16 at 3.49.5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417638"/>
            <a:ext cx="6400802" cy="3858512"/>
          </a:xfrm>
        </p:spPr>
      </p:pic>
      <p:sp>
        <p:nvSpPr>
          <p:cNvPr id="4" name="Rectangle 3"/>
          <p:cNvSpPr/>
          <p:nvPr/>
        </p:nvSpPr>
        <p:spPr>
          <a:xfrm>
            <a:off x="457200" y="6126163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universaleverything.com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2355" y="5562600"/>
            <a:ext cx="2099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Universal Everything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HTML5 Demos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http://www.hongkiat.com/blog/48-excellent-html5-demos/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177</Words>
  <Application>Microsoft Macintosh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Interactive Motion Graphics</vt:lpstr>
      <vt:lpstr>Kinetic Art</vt:lpstr>
      <vt:lpstr>Interactive Kinetic Art</vt:lpstr>
      <vt:lpstr>Gallery of Computation- Jared Tarbel</vt:lpstr>
      <vt:lpstr>On the Web Interface</vt:lpstr>
      <vt:lpstr>Visual Music on IPAD</vt:lpstr>
      <vt:lpstr>Interactive Identity</vt:lpstr>
      <vt:lpstr>More </vt:lpstr>
      <vt:lpstr>More HTML5 Demos</vt:lpstr>
      <vt:lpstr>Generative Motion Graphics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Rhythmical Types, Charactarial Behaviors </dc:title>
  <dc:creator>Jean Chu</dc:creator>
  <cp:lastModifiedBy>Jean Chu</cp:lastModifiedBy>
  <cp:revision>144</cp:revision>
  <dcterms:created xsi:type="dcterms:W3CDTF">2012-02-16T08:41:15Z</dcterms:created>
  <dcterms:modified xsi:type="dcterms:W3CDTF">2012-02-16T08:55:09Z</dcterms:modified>
</cp:coreProperties>
</file>