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17"/>
  </p:notesMasterIdLst>
  <p:sldIdLst>
    <p:sldId id="256" r:id="rId2"/>
    <p:sldId id="263" r:id="rId3"/>
    <p:sldId id="272" r:id="rId4"/>
    <p:sldId id="261" r:id="rId5"/>
    <p:sldId id="262" r:id="rId6"/>
    <p:sldId id="260" r:id="rId7"/>
    <p:sldId id="259" r:id="rId8"/>
    <p:sldId id="264" r:id="rId9"/>
    <p:sldId id="266" r:id="rId10"/>
    <p:sldId id="265" r:id="rId11"/>
    <p:sldId id="271" r:id="rId12"/>
    <p:sldId id="269" r:id="rId13"/>
    <p:sldId id="267" r:id="rId14"/>
    <p:sldId id="273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 showGuides="1">
      <p:cViewPr varScale="1">
        <p:scale>
          <a:sx n="117" d="100"/>
          <a:sy n="117" d="100"/>
        </p:scale>
        <p:origin x="-6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0695E8-181B-0641-B42A-EF54A245348B}" type="datetimeFigureOut">
              <a:rPr lang="en-US" smtClean="0"/>
              <a:pPr/>
              <a:t>2/16/12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A8361B-18C0-CE42-AB4F-61228C16861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Futurist and Dada artists developed brilliantly innovative uses of typography that blurred the boundaries between visual art and literature</a:t>
            </a:r>
          </a:p>
          <a:p>
            <a:endParaRPr lang="en-US" dirty="0" smtClean="0"/>
          </a:p>
          <a:p>
            <a:r>
              <a:rPr lang="en-US" dirty="0" smtClean="0"/>
              <a:t>1910s and 1920s: </a:t>
            </a:r>
            <a:r>
              <a:rPr lang="en-US" dirty="0" err="1" smtClean="0"/>
              <a:t>Ilia</a:t>
            </a:r>
            <a:r>
              <a:rPr lang="en-US" dirty="0" smtClean="0"/>
              <a:t> </a:t>
            </a:r>
            <a:r>
              <a:rPr lang="en-US" dirty="0" err="1" smtClean="0"/>
              <a:t>Zdanevich</a:t>
            </a:r>
            <a:r>
              <a:rPr lang="en-US" dirty="0" smtClean="0"/>
              <a:t>, </a:t>
            </a:r>
            <a:r>
              <a:rPr lang="en-US" dirty="0" err="1" smtClean="0"/>
              <a:t>Filippo</a:t>
            </a:r>
            <a:r>
              <a:rPr lang="en-US" dirty="0" smtClean="0"/>
              <a:t> Marinetti, Guillaume Apollinaire, and Tristan </a:t>
            </a:r>
            <a:r>
              <a:rPr lang="en-US" dirty="0" err="1" smtClean="0"/>
              <a:t>Tzara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Visible Word: Experimental Typography and Modern Art, 1909-1923</a:t>
            </a:r>
          </a:p>
          <a:p>
            <a:endParaRPr lang="en-US" dirty="0" smtClean="0"/>
          </a:p>
          <a:p>
            <a:r>
              <a:rPr lang="en-US" dirty="0" smtClean="0"/>
              <a:t>http://www.smashingmagazine.com/2010/02/21/art-manifestos-and-their-applications-in-contemporary-design/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8361B-18C0-CE42-AB4F-61228C16861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sosolimited.com</a:t>
            </a:r>
            <a:r>
              <a:rPr lang="en-US" dirty="0" smtClean="0"/>
              <a:t>/loops/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8361B-18C0-CE42-AB4F-61228C16861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www.flong.com</a:t>
            </a:r>
            <a:r>
              <a:rPr lang="en-US" dirty="0" smtClean="0"/>
              <a:t>/projects/remark/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8361B-18C0-CE42-AB4F-61228C16861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www.flong.com</a:t>
            </a:r>
            <a:r>
              <a:rPr lang="en-US" smtClean="0"/>
              <a:t>/projects/remark/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8361B-18C0-CE42-AB4F-61228C16861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982CC-B2EA-0345-8DDD-3658AF9A2D7A}" type="datetimeFigureOut">
              <a:rPr lang="en-US" smtClean="0"/>
              <a:pPr/>
              <a:t>2/16/12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29AC1-C600-FA49-990B-558CDE5E81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982CC-B2EA-0345-8DDD-3658AF9A2D7A}" type="datetimeFigureOut">
              <a:rPr lang="en-US" smtClean="0"/>
              <a:pPr/>
              <a:t>2/16/12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29AC1-C600-FA49-990B-558CDE5E81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982CC-B2EA-0345-8DDD-3658AF9A2D7A}" type="datetimeFigureOut">
              <a:rPr lang="en-US" smtClean="0"/>
              <a:pPr/>
              <a:t>2/16/12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29AC1-C600-FA49-990B-558CDE5E81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982CC-B2EA-0345-8DDD-3658AF9A2D7A}" type="datetimeFigureOut">
              <a:rPr lang="en-US" smtClean="0"/>
              <a:pPr/>
              <a:t>2/16/12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29AC1-C600-FA49-990B-558CDE5E81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982CC-B2EA-0345-8DDD-3658AF9A2D7A}" type="datetimeFigureOut">
              <a:rPr lang="en-US" smtClean="0"/>
              <a:pPr/>
              <a:t>2/16/12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29AC1-C600-FA49-990B-558CDE5E81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982CC-B2EA-0345-8DDD-3658AF9A2D7A}" type="datetimeFigureOut">
              <a:rPr lang="en-US" smtClean="0"/>
              <a:pPr/>
              <a:t>2/16/12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29AC1-C600-FA49-990B-558CDE5E81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982CC-B2EA-0345-8DDD-3658AF9A2D7A}" type="datetimeFigureOut">
              <a:rPr lang="en-US" smtClean="0"/>
              <a:pPr/>
              <a:t>2/16/12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29AC1-C600-FA49-990B-558CDE5E81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982CC-B2EA-0345-8DDD-3658AF9A2D7A}" type="datetimeFigureOut">
              <a:rPr lang="en-US" smtClean="0"/>
              <a:pPr/>
              <a:t>2/16/12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29AC1-C600-FA49-990B-558CDE5E81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982CC-B2EA-0345-8DDD-3658AF9A2D7A}" type="datetimeFigureOut">
              <a:rPr lang="en-US" smtClean="0"/>
              <a:pPr/>
              <a:t>2/16/12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29AC1-C600-FA49-990B-558CDE5E81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982CC-B2EA-0345-8DDD-3658AF9A2D7A}" type="datetimeFigureOut">
              <a:rPr lang="en-US" smtClean="0"/>
              <a:pPr/>
              <a:t>2/16/12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29AC1-C600-FA49-990B-558CDE5E81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982CC-B2EA-0345-8DDD-3658AF9A2D7A}" type="datetimeFigureOut">
              <a:rPr lang="en-US" smtClean="0"/>
              <a:pPr/>
              <a:t>2/16/12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29AC1-C600-FA49-990B-558CDE5E81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982CC-B2EA-0345-8DDD-3658AF9A2D7A}" type="datetimeFigureOut">
              <a:rPr lang="en-US" smtClean="0"/>
              <a:pPr/>
              <a:t>2/16/12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29AC1-C600-FA49-990B-558CDE5E81D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1"/>
            <a:ext cx="7772400" cy="2762250"/>
          </a:xfrm>
        </p:spPr>
        <p:txBody>
          <a:bodyPr/>
          <a:lstStyle/>
          <a:p>
            <a:r>
              <a:rPr lang="en-US" sz="4000" b="1" cap="all" dirty="0" smtClean="0">
                <a:solidFill>
                  <a:prstClr val="black"/>
                </a:solidFill>
              </a:rPr>
              <a:t>TEXT </a:t>
            </a:r>
            <a:r>
              <a:rPr lang="en-US" sz="4000" b="1" cap="all" dirty="0" smtClean="0">
                <a:solidFill>
                  <a:prstClr val="black"/>
                </a:solidFill>
              </a:rPr>
              <a:t>As </a:t>
            </a:r>
            <a:r>
              <a:rPr lang="en-US" sz="4000" b="1" cap="all" dirty="0" smtClean="0">
                <a:solidFill>
                  <a:prstClr val="black"/>
                </a:solidFill>
              </a:rPr>
              <a:t>MOVING IMAGE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Week 05</a:t>
            </a:r>
          </a:p>
          <a:p>
            <a:r>
              <a:rPr lang="en-US" dirty="0" smtClean="0"/>
              <a:t>TCNJ Dynamic Web Design</a:t>
            </a:r>
          </a:p>
          <a:p>
            <a:r>
              <a:rPr lang="en-US" dirty="0" smtClean="0"/>
              <a:t>Jean Chu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Golan Levin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00582" y="5715000"/>
            <a:ext cx="1569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Messa</a:t>
            </a:r>
            <a:r>
              <a:rPr lang="en-US" b="1" dirty="0" smtClean="0"/>
              <a:t> Di Voce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2623821" y="6126163"/>
            <a:ext cx="3896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www.flong.com/projects/messa</a:t>
            </a:r>
            <a:r>
              <a:rPr lang="en-US" dirty="0" smtClean="0"/>
              <a:t>/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9004" y="1570038"/>
            <a:ext cx="5525992" cy="414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Golan Levin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190697" y="5756831"/>
            <a:ext cx="1031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Re: Mark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715934" y="6126163"/>
            <a:ext cx="39805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www.flong.com</a:t>
            </a:r>
            <a:r>
              <a:rPr lang="en-US" dirty="0" smtClean="0"/>
              <a:t>/projects/remark/</a:t>
            </a:r>
            <a:endParaRPr lang="en-U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88251" y="1595993"/>
            <a:ext cx="6148794" cy="416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Generative Identity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Postspectacular</a:t>
            </a:r>
            <a:endParaRPr lang="en-US" dirty="0"/>
          </a:p>
        </p:txBody>
      </p:sp>
      <p:pic>
        <p:nvPicPr>
          <p:cNvPr id="6" name="Content Placeholder 5" descr="Screen shot 2012-02-16 at 2.04.04 AM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33726" y="1600200"/>
            <a:ext cx="2910074" cy="3886200"/>
          </a:xfrm>
        </p:spPr>
      </p:pic>
      <p:sp>
        <p:nvSpPr>
          <p:cNvPr id="4" name="Rectangle 3"/>
          <p:cNvSpPr/>
          <p:nvPr/>
        </p:nvSpPr>
        <p:spPr>
          <a:xfrm>
            <a:off x="457200" y="6248400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http://postspectacular.com/process/20080702_printmagcover</a:t>
            </a:r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3325" y="1600200"/>
            <a:ext cx="2915177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Generative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6126163"/>
            <a:ext cx="20829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www.field.io</a:t>
            </a:r>
            <a:r>
              <a:rPr lang="en-US" dirty="0" smtClean="0"/>
              <a:t>/</a:t>
            </a:r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5704" y="1600200"/>
            <a:ext cx="6212591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4255597" y="5715000"/>
            <a:ext cx="632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Field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Paul Hoppe –</a:t>
            </a:r>
            <a:r>
              <a:rPr lang="en-US" sz="2889" dirty="0" smtClean="0"/>
              <a:t> ADOBE AWARDS WINNER 2011</a:t>
            </a:r>
            <a:endParaRPr lang="en-US" sz="2889" dirty="0"/>
          </a:p>
        </p:txBody>
      </p:sp>
      <p:pic>
        <p:nvPicPr>
          <p:cNvPr id="6" name="Content Placeholder 5" descr="Screen shot 2012-02-16 at 2.01.40 AM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75014" y="2602354"/>
            <a:ext cx="3415089" cy="2350646"/>
          </a:xfrm>
        </p:spPr>
      </p:pic>
      <p:sp>
        <p:nvSpPr>
          <p:cNvPr id="4" name="Rectangle 3"/>
          <p:cNvSpPr/>
          <p:nvPr/>
        </p:nvSpPr>
        <p:spPr>
          <a:xfrm>
            <a:off x="457200" y="6126163"/>
            <a:ext cx="4031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www.paulhoppe.adaagallery.com</a:t>
            </a:r>
            <a:r>
              <a:rPr lang="en-US" dirty="0" smtClean="0"/>
              <a:t>/</a:t>
            </a:r>
            <a:endParaRPr lang="en-US" dirty="0"/>
          </a:p>
        </p:txBody>
      </p:sp>
      <p:pic>
        <p:nvPicPr>
          <p:cNvPr id="7" name="Picture 6" descr="Screen shot 2012-02-16 at 2.01.19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602354"/>
            <a:ext cx="4727703" cy="235064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733011" y="5572165"/>
            <a:ext cx="3599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Exploratorium (Generative Identity)</a:t>
            </a:r>
            <a:endParaRPr lang="en-US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IMAGE AS TEXT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300" dirty="0" smtClean="0"/>
              <a:t>Dada and Futurist on Experimental Typography</a:t>
            </a:r>
            <a:endParaRPr lang="en-US" sz="33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1600200"/>
            <a:ext cx="533186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457200" y="5867400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http://www.smashingmagazine.com/2010/02/21/art-manifestos-and-their-applications-in-contemporary-design/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Garry Hill</a:t>
            </a:r>
            <a:br>
              <a:rPr lang="en-US" dirty="0" smtClean="0"/>
            </a:br>
            <a:r>
              <a:rPr lang="en-US" dirty="0" smtClean="0"/>
              <a:t>- Black White Text [1980]</a:t>
            </a:r>
            <a:endParaRPr lang="en-US" dirty="0"/>
          </a:p>
        </p:txBody>
      </p:sp>
      <p:pic>
        <p:nvPicPr>
          <p:cNvPr id="5" name="Content Placeholder 4" descr="Screen shot 2012-02-16 at 1.25.19 AM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0322" y="1600200"/>
            <a:ext cx="8043355" cy="4525963"/>
          </a:xfrm>
        </p:spPr>
      </p:pic>
      <p:sp>
        <p:nvSpPr>
          <p:cNvPr id="4" name="Rectangle 3"/>
          <p:cNvSpPr/>
          <p:nvPr/>
        </p:nvSpPr>
        <p:spPr>
          <a:xfrm>
            <a:off x="457200" y="6126163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www.youtube.com/watch?v</a:t>
            </a:r>
            <a:r>
              <a:rPr lang="en-US" dirty="0" smtClean="0"/>
              <a:t>=bg1O3NcPwBg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AS MOVING IMAGE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Young-</a:t>
            </a:r>
            <a:r>
              <a:rPr lang="en-US" sz="4000" dirty="0" err="1" smtClean="0"/>
              <a:t>Hae</a:t>
            </a:r>
            <a:r>
              <a:rPr lang="en-US" sz="4000" dirty="0" smtClean="0"/>
              <a:t> Chang - Heavy Industries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6260068"/>
            <a:ext cx="2685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www.yhchang.com</a:t>
            </a:r>
            <a:r>
              <a:rPr lang="en-US" dirty="0" smtClean="0"/>
              <a:t>/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524000"/>
            <a:ext cx="5715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457200" y="5638800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http://www2.tate.org.uk/netart/artofsleep/theartofsleep.htm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400232" y="5334000"/>
            <a:ext cx="2380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The Art of Sleep (2006)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Sosolimited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Content Placeholder 4" descr="AscendersScreen-00.jpe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98500" y="1524000"/>
            <a:ext cx="7747000" cy="4267200"/>
          </a:xfrm>
        </p:spPr>
      </p:pic>
      <p:sp>
        <p:nvSpPr>
          <p:cNvPr id="4" name="Rectangle 3"/>
          <p:cNvSpPr/>
          <p:nvPr/>
        </p:nvSpPr>
        <p:spPr>
          <a:xfrm>
            <a:off x="457200" y="6260068"/>
            <a:ext cx="3032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sosolimited.com</a:t>
            </a:r>
            <a:r>
              <a:rPr lang="en-US" dirty="0" smtClean="0"/>
              <a:t>/loops/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94672" y="5925105"/>
            <a:ext cx="2533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Ascenders &amp; </a:t>
            </a:r>
            <a:r>
              <a:rPr lang="en-US" b="1" dirty="0" err="1" smtClean="0"/>
              <a:t>Descenders</a:t>
            </a:r>
            <a:endParaRPr lang="en-US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Maeda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6126163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www.maedastudio.com</a:t>
            </a:r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575683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1995-2007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000" y="1841500"/>
            <a:ext cx="2794000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SPEECH AS MOVING IMAGE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313</Words>
  <Application>Microsoft Macintosh PowerPoint</Application>
  <PresentationFormat>On-screen Show (4:3)</PresentationFormat>
  <Paragraphs>50</Paragraphs>
  <Slides>15</Slides>
  <Notes>4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TEXT As MOVING IMAGE</vt:lpstr>
      <vt:lpstr>MOVING IMAGE AS TEXT</vt:lpstr>
      <vt:lpstr>Dada and Futurist on Experimental Typography</vt:lpstr>
      <vt:lpstr>Garry Hill - Black White Text [1980]</vt:lpstr>
      <vt:lpstr>TEXT AS MOVING IMAGE</vt:lpstr>
      <vt:lpstr>Young-Hae Chang - Heavy Industries</vt:lpstr>
      <vt:lpstr>Sosolimited  </vt:lpstr>
      <vt:lpstr>John Maeda</vt:lpstr>
      <vt:lpstr>SPEECH AS MOVING IMAGE</vt:lpstr>
      <vt:lpstr>Golan Levin </vt:lpstr>
      <vt:lpstr>Golan Levin </vt:lpstr>
      <vt:lpstr>Generative Identity</vt:lpstr>
      <vt:lpstr>Postspectacular</vt:lpstr>
      <vt:lpstr>Generative Design</vt:lpstr>
      <vt:lpstr>Paul Hoppe – ADOBE AWARDS WINNER 2011</vt:lpstr>
    </vt:vector>
  </TitlesOfParts>
  <Company>art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Rhythmical Types, Charactarial Behaviors </dc:title>
  <dc:creator>Jean Chu</dc:creator>
  <cp:lastModifiedBy>Jean Chu</cp:lastModifiedBy>
  <cp:revision>104</cp:revision>
  <dcterms:created xsi:type="dcterms:W3CDTF">2012-02-16T18:00:43Z</dcterms:created>
  <dcterms:modified xsi:type="dcterms:W3CDTF">2012-02-16T18:02:24Z</dcterms:modified>
</cp:coreProperties>
</file>