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9" r:id="rId3"/>
    <p:sldId id="260" r:id="rId4"/>
    <p:sldId id="263" r:id="rId5"/>
    <p:sldId id="264" r:id="rId6"/>
    <p:sldId id="262" r:id="rId7"/>
    <p:sldId id="261" r:id="rId8"/>
    <p:sldId id="25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 showGuides="1">
      <p:cViewPr varScale="1">
        <p:scale>
          <a:sx n="117" d="100"/>
          <a:sy n="117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344E-AFE0-094A-B2F8-CED80269077E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A7DF-AFD7-6341-A982-00451AE8E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344E-AFE0-094A-B2F8-CED80269077E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A7DF-AFD7-6341-A982-00451AE8E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344E-AFE0-094A-B2F8-CED80269077E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A7DF-AFD7-6341-A982-00451AE8E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344E-AFE0-094A-B2F8-CED80269077E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A7DF-AFD7-6341-A982-00451AE8E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344E-AFE0-094A-B2F8-CED80269077E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A7DF-AFD7-6341-A982-00451AE8E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344E-AFE0-094A-B2F8-CED80269077E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A7DF-AFD7-6341-A982-00451AE8E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344E-AFE0-094A-B2F8-CED80269077E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A7DF-AFD7-6341-A982-00451AE8E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344E-AFE0-094A-B2F8-CED80269077E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A7DF-AFD7-6341-A982-00451AE8E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344E-AFE0-094A-B2F8-CED80269077E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A7DF-AFD7-6341-A982-00451AE8E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344E-AFE0-094A-B2F8-CED80269077E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A7DF-AFD7-6341-A982-00451AE8E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344E-AFE0-094A-B2F8-CED80269077E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A7DF-AFD7-6341-A982-00451AE8E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9344E-AFE0-094A-B2F8-CED80269077E}" type="datetimeFigureOut">
              <a:rPr lang="en-US" smtClean="0"/>
              <a:pPr/>
              <a:t>2/23/12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7A7DF-AFD7-6341-A982-00451AE8E9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3schools.com/jsref/dom_obj_event.asp" TargetMode="External"/><Relationship Id="rId3" Type="http://schemas.openxmlformats.org/officeDocument/2006/relationships/hyperlink" Target="http://www.w3schools.com/js/js_events.asp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Javascript</a:t>
            </a:r>
            <a:r>
              <a:rPr lang="en-US" dirty="0" smtClean="0"/>
              <a:t> </a:t>
            </a:r>
            <a:r>
              <a:rPr lang="en-US" dirty="0" smtClean="0"/>
              <a:t>Events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06</a:t>
            </a:r>
          </a:p>
          <a:p>
            <a:r>
              <a:rPr lang="en-US" dirty="0" smtClean="0"/>
              <a:t>TCNJ Web2 Jean Chu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 Events on User </a:t>
            </a:r>
            <a:r>
              <a:rPr lang="en-US" dirty="0" smtClean="0"/>
              <a:t>Interaction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Javascript</a:t>
            </a:r>
            <a:r>
              <a:rPr lang="en-US" dirty="0" smtClean="0"/>
              <a:t> DOM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Mouse Event: </a:t>
            </a:r>
            <a:r>
              <a:rPr lang="en-US" dirty="0" err="1" smtClean="0"/>
              <a:t>onclick</a:t>
            </a:r>
            <a:r>
              <a:rPr lang="en-US" dirty="0" smtClean="0"/>
              <a:t>, </a:t>
            </a:r>
            <a:r>
              <a:rPr lang="en-US" dirty="0" err="1" smtClean="0"/>
              <a:t>onmouseover</a:t>
            </a:r>
            <a:r>
              <a:rPr lang="en-US" dirty="0" smtClean="0"/>
              <a:t>, </a:t>
            </a:r>
            <a:r>
              <a:rPr lang="en-US" dirty="0" err="1" smtClean="0"/>
              <a:t>onmouseout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Object </a:t>
            </a:r>
            <a:r>
              <a:rPr lang="en-US" dirty="0" err="1" smtClean="0"/>
              <a:t>Event:onload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Form Event : </a:t>
            </a:r>
            <a:r>
              <a:rPr lang="en-US" dirty="0" err="1" smtClean="0"/>
              <a:t>onsubmit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6126163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http://www.w3schools.com/jsref/</a:t>
            </a:r>
            <a:r>
              <a:rPr lang="en-US" dirty="0" smtClean="0">
                <a:hlinkClick r:id="rId2"/>
              </a:rPr>
              <a:t>dom_obj_event.asp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5562600"/>
            <a:ext cx="43663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3"/>
              </a:rPr>
              <a:t>http://www.w3schools.com/js/</a:t>
            </a:r>
            <a:r>
              <a:rPr lang="en-US" dirty="0" smtClean="0">
                <a:hlinkClick r:id="rId3"/>
              </a:rPr>
              <a:t>js_events.asp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Body </a:t>
            </a:r>
            <a:r>
              <a:rPr lang="en-US" dirty="0" err="1" smtClean="0"/>
              <a:t>onload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&lt;html&gt; &lt;head&gt;</a:t>
            </a:r>
          </a:p>
          <a:p>
            <a:pPr>
              <a:buNone/>
            </a:pPr>
            <a:r>
              <a:rPr lang="en-US" dirty="0" smtClean="0"/>
              <a:t>&lt;script type="text/</a:t>
            </a:r>
            <a:r>
              <a:rPr lang="en-US" dirty="0" err="1" smtClean="0"/>
              <a:t>javascript</a:t>
            </a:r>
            <a:r>
              <a:rPr lang="en-US" dirty="0" smtClean="0"/>
              <a:t>"&gt;</a:t>
            </a:r>
          </a:p>
          <a:p>
            <a:pPr>
              <a:buNone/>
            </a:pPr>
            <a:r>
              <a:rPr lang="en-US" dirty="0" smtClean="0"/>
              <a:t>function load(){</a:t>
            </a:r>
          </a:p>
          <a:p>
            <a:pPr>
              <a:buNone/>
            </a:pPr>
            <a:r>
              <a:rPr lang="en-US" dirty="0" err="1" smtClean="0"/>
              <a:t>alert("Page</a:t>
            </a:r>
            <a:r>
              <a:rPr lang="en-US" dirty="0" smtClean="0"/>
              <a:t> is loaded"); 		}</a:t>
            </a:r>
          </a:p>
          <a:p>
            <a:pPr>
              <a:buNone/>
            </a:pPr>
            <a:r>
              <a:rPr lang="en-US" dirty="0" smtClean="0"/>
              <a:t>&lt;/script&gt;</a:t>
            </a:r>
          </a:p>
          <a:p>
            <a:pPr>
              <a:buNone/>
            </a:pPr>
            <a:r>
              <a:rPr lang="en-US" dirty="0" smtClean="0"/>
              <a:t>&lt;/head&gt;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&lt;body </a:t>
            </a:r>
            <a:r>
              <a:rPr lang="en-US" dirty="0" err="1" smtClean="0"/>
              <a:t>onload</a:t>
            </a:r>
            <a:r>
              <a:rPr lang="en-US" dirty="0" smtClean="0"/>
              <a:t>="load()"&gt;</a:t>
            </a:r>
          </a:p>
          <a:p>
            <a:pPr>
              <a:buNone/>
            </a:pPr>
            <a:r>
              <a:rPr lang="en-US" dirty="0" smtClean="0"/>
              <a:t>&lt;h1&gt;Hello World!&lt;/h1&gt;</a:t>
            </a:r>
          </a:p>
          <a:p>
            <a:pPr>
              <a:buNone/>
            </a:pPr>
            <a:r>
              <a:rPr lang="en-US" dirty="0" smtClean="0"/>
              <a:t>&lt;/body&gt;</a:t>
            </a:r>
          </a:p>
          <a:p>
            <a:pPr>
              <a:buNone/>
            </a:pPr>
            <a:r>
              <a:rPr lang="en-US" dirty="0" smtClean="0"/>
              <a:t>&lt;/html&gt;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window.onload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&lt;html&gt; &lt;head&gt;</a:t>
            </a:r>
          </a:p>
          <a:p>
            <a:pPr>
              <a:buNone/>
            </a:pPr>
            <a:r>
              <a:rPr lang="en-US" dirty="0" smtClean="0"/>
              <a:t>&lt;script type="text/</a:t>
            </a:r>
            <a:r>
              <a:rPr lang="en-US" dirty="0" err="1" smtClean="0"/>
              <a:t>javascript</a:t>
            </a:r>
            <a:r>
              <a:rPr lang="en-US" dirty="0" smtClean="0"/>
              <a:t>"&gt;</a:t>
            </a:r>
          </a:p>
          <a:p>
            <a:pPr>
              <a:buNone/>
            </a:pPr>
            <a:r>
              <a:rPr lang="en-US" dirty="0" err="1" smtClean="0"/>
              <a:t>window.onload</a:t>
            </a:r>
            <a:r>
              <a:rPr lang="en-US" dirty="0" smtClean="0"/>
              <a:t>=function(){</a:t>
            </a:r>
          </a:p>
          <a:p>
            <a:pPr>
              <a:buNone/>
            </a:pPr>
            <a:r>
              <a:rPr lang="en-US" dirty="0" smtClean="0"/>
              <a:t>load();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function load(){</a:t>
            </a:r>
          </a:p>
          <a:p>
            <a:pPr>
              <a:buNone/>
            </a:pPr>
            <a:r>
              <a:rPr lang="en-US" dirty="0" err="1" smtClean="0"/>
              <a:t>alert("Page</a:t>
            </a:r>
            <a:r>
              <a:rPr lang="en-US" dirty="0" smtClean="0"/>
              <a:t> is loaded"); 		}</a:t>
            </a:r>
          </a:p>
          <a:p>
            <a:pPr>
              <a:buNone/>
            </a:pPr>
            <a:r>
              <a:rPr lang="en-US" dirty="0" smtClean="0"/>
              <a:t>&lt;/script&gt;</a:t>
            </a:r>
          </a:p>
          <a:p>
            <a:pPr>
              <a:buNone/>
            </a:pPr>
            <a:r>
              <a:rPr lang="en-US" dirty="0" smtClean="0"/>
              <a:t>&lt;/head&gt;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&lt;body&gt;</a:t>
            </a:r>
          </a:p>
          <a:p>
            <a:pPr>
              <a:buNone/>
            </a:pPr>
            <a:r>
              <a:rPr lang="en-US" dirty="0" smtClean="0"/>
              <a:t>&lt;h1&gt;Hello World!&lt;/h1&gt;</a:t>
            </a:r>
          </a:p>
          <a:p>
            <a:pPr>
              <a:buNone/>
            </a:pPr>
            <a:r>
              <a:rPr lang="en-US" dirty="0" smtClean="0"/>
              <a:t>&lt;/body&gt;</a:t>
            </a:r>
          </a:p>
          <a:p>
            <a:pPr>
              <a:buNone/>
            </a:pPr>
            <a:r>
              <a:rPr lang="en-US" dirty="0" smtClean="0"/>
              <a:t>&lt;/html&gt;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Mouse Event 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7F7F7F"/>
                </a:solidFill>
              </a:rPr>
              <a:t>&lt;script type="text/</a:t>
            </a:r>
            <a:r>
              <a:rPr lang="en-US" dirty="0" err="1" smtClean="0">
                <a:solidFill>
                  <a:srgbClr val="7F7F7F"/>
                </a:solidFill>
              </a:rPr>
              <a:t>javascript</a:t>
            </a:r>
            <a:r>
              <a:rPr lang="en-US" dirty="0" smtClean="0">
                <a:solidFill>
                  <a:srgbClr val="7F7F7F"/>
                </a:solidFill>
              </a:rPr>
              <a:t>"&gt;</a:t>
            </a:r>
          </a:p>
          <a:p>
            <a:pPr>
              <a:buNone/>
            </a:pPr>
            <a:r>
              <a:rPr lang="en-US" dirty="0" smtClean="0"/>
              <a:t>function </a:t>
            </a:r>
            <a:r>
              <a:rPr lang="en-US" dirty="0" err="1" smtClean="0">
                <a:solidFill>
                  <a:srgbClr val="FF0000"/>
                </a:solidFill>
              </a:rPr>
              <a:t>changeImg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//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dosomething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…         </a:t>
            </a: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 smtClean="0">
                <a:solidFill>
                  <a:srgbClr val="7F7F7F"/>
                </a:solidFill>
              </a:rPr>
              <a:t>&lt;/script&gt;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img</a:t>
            </a:r>
            <a:r>
              <a:rPr lang="en-US" dirty="0" smtClean="0"/>
              <a:t> </a:t>
            </a:r>
            <a:r>
              <a:rPr lang="en-US" dirty="0" err="1" smtClean="0"/>
              <a:t>src</a:t>
            </a:r>
            <a:r>
              <a:rPr lang="en-US" dirty="0" smtClean="0"/>
              <a:t>=“</a:t>
            </a:r>
            <a:r>
              <a:rPr lang="en-US" dirty="0" err="1" smtClean="0"/>
              <a:t>myimg.jpg</a:t>
            </a:r>
            <a:r>
              <a:rPr lang="en-US" dirty="0" smtClean="0"/>
              <a:t>” </a:t>
            </a:r>
            <a:r>
              <a:rPr lang="en-US" dirty="0" err="1" smtClean="0"/>
              <a:t>onmouseover</a:t>
            </a:r>
            <a:r>
              <a:rPr lang="en-US" dirty="0" smtClean="0"/>
              <a:t>=</a:t>
            </a:r>
            <a:r>
              <a:rPr lang="en-US" dirty="0" smtClean="0">
                <a:solidFill>
                  <a:srgbClr val="FF0000"/>
                </a:solidFill>
              </a:rPr>
              <a:t>”</a:t>
            </a:r>
            <a:r>
              <a:rPr lang="en-US" dirty="0" err="1" smtClean="0">
                <a:solidFill>
                  <a:srgbClr val="FF0000"/>
                </a:solidFill>
              </a:rPr>
              <a:t>changeImg</a:t>
            </a:r>
            <a:r>
              <a:rPr lang="en-US" dirty="0" smtClean="0">
                <a:solidFill>
                  <a:srgbClr val="FF0000"/>
                </a:solidFill>
              </a:rPr>
              <a:t>”</a:t>
            </a:r>
            <a:r>
              <a:rPr lang="en-US" dirty="0" smtClean="0"/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Event </a:t>
            </a:r>
            <a:r>
              <a:rPr lang="en-US" dirty="0" smtClean="0"/>
              <a:t>Listeners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element.addEventListener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target.addEventListener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(type, listener[, </a:t>
            </a:r>
            <a:r>
              <a:rPr lang="en-US" dirty="0" err="1" smtClean="0"/>
              <a:t>useCapture</a:t>
            </a:r>
            <a:r>
              <a:rPr lang="en-US" dirty="0" smtClean="0"/>
              <a:t>]);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Code Example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&lt;script&gt;</a:t>
            </a:r>
          </a:p>
          <a:p>
            <a:pPr>
              <a:buNone/>
            </a:pPr>
            <a:r>
              <a:rPr lang="en-US" dirty="0" err="1" smtClean="0"/>
              <a:t>element.addEventListener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("click", </a:t>
            </a:r>
            <a:r>
              <a:rPr lang="en-US" dirty="0" err="1" smtClean="0"/>
              <a:t>modifyText</a:t>
            </a:r>
            <a:r>
              <a:rPr lang="en-US" dirty="0" smtClean="0"/>
              <a:t>, false);</a:t>
            </a:r>
          </a:p>
          <a:p>
            <a:pPr>
              <a:buNone/>
            </a:pPr>
            <a:r>
              <a:rPr lang="en-US" dirty="0" smtClean="0"/>
              <a:t>&lt;/script&gt;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5802997"/>
            <a:ext cx="7772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https://</a:t>
            </a:r>
            <a:r>
              <a:rPr lang="en-US" dirty="0" err="1" smtClean="0"/>
              <a:t>developer.mozilla.org/en/DOM/element.addEventListener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282</Words>
  <Application>Microsoft Macintosh PowerPoint</Application>
  <PresentationFormat>On-screen Show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Javascript Events</vt:lpstr>
      <vt:lpstr>JS Events on User Interaction</vt:lpstr>
      <vt:lpstr>Javascript DOM Events</vt:lpstr>
      <vt:lpstr>Body onload</vt:lpstr>
      <vt:lpstr>window.onload</vt:lpstr>
      <vt:lpstr>Mouse Event Example</vt:lpstr>
      <vt:lpstr>Adding Event Listeners</vt:lpstr>
      <vt:lpstr>element.addEventListener </vt:lpstr>
    </vt:vector>
  </TitlesOfParts>
  <Company>art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Javascript Event Handling</dc:title>
  <dc:creator>Jean Chu</dc:creator>
  <cp:lastModifiedBy>Jean Chu</cp:lastModifiedBy>
  <cp:revision>82</cp:revision>
  <dcterms:created xsi:type="dcterms:W3CDTF">2012-02-23T22:06:17Z</dcterms:created>
  <dcterms:modified xsi:type="dcterms:W3CDTF">2012-02-23T22:07:56Z</dcterms:modified>
</cp:coreProperties>
</file>