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2"/>
  </p:notesMasterIdLst>
  <p:sldIdLst>
    <p:sldId id="256" r:id="rId2"/>
    <p:sldId id="270" r:id="rId3"/>
    <p:sldId id="268" r:id="rId4"/>
    <p:sldId id="283" r:id="rId5"/>
    <p:sldId id="282" r:id="rId6"/>
    <p:sldId id="276" r:id="rId7"/>
    <p:sldId id="275" r:id="rId8"/>
    <p:sldId id="273" r:id="rId9"/>
    <p:sldId id="259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94" d="100"/>
          <a:sy n="94" d="100"/>
        </p:scale>
        <p:origin x="-1200" y="-104"/>
      </p:cViewPr>
      <p:guideLst>
        <p:guide orient="horz" pos="1248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15AB1-6774-E849-A55C-13881F61684C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20C3C-D435-8D4E-AE70-6CD7FDBFE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20C3C-D435-8D4E-AE70-6CD7FDBFEC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027-A400-1B4E-8B74-EF86C7AB866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FD2-EAFA-8C40-A172-814081BE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027-A400-1B4E-8B74-EF86C7AB866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FD2-EAFA-8C40-A172-814081BE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027-A400-1B4E-8B74-EF86C7AB866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FD2-EAFA-8C40-A172-814081BE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027-A400-1B4E-8B74-EF86C7AB866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FD2-EAFA-8C40-A172-814081BE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027-A400-1B4E-8B74-EF86C7AB866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FD2-EAFA-8C40-A172-814081BE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027-A400-1B4E-8B74-EF86C7AB866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FD2-EAFA-8C40-A172-814081BE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027-A400-1B4E-8B74-EF86C7AB866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FD2-EAFA-8C40-A172-814081BE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027-A400-1B4E-8B74-EF86C7AB866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FD2-EAFA-8C40-A172-814081BE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027-A400-1B4E-8B74-EF86C7AB866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FD2-EAFA-8C40-A172-814081BE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027-A400-1B4E-8B74-EF86C7AB866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FD2-EAFA-8C40-A172-814081BE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027-A400-1B4E-8B74-EF86C7AB866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FD2-EAFA-8C40-A172-814081BE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1027-A400-1B4E-8B74-EF86C7AB866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71FD2-EAFA-8C40-A172-814081BE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Adding maps, widgets, </a:t>
            </a:r>
            <a:r>
              <a:rPr lang="en-US" dirty="0" err="1" smtClean="0"/>
              <a:t>searchbox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07</a:t>
            </a:r>
          </a:p>
          <a:p>
            <a:r>
              <a:rPr lang="en-US" smtClean="0"/>
              <a:t>TCNJ Web 2 </a:t>
            </a:r>
          </a:p>
          <a:p>
            <a:r>
              <a:rPr lang="en-US" smtClean="0"/>
              <a:t>Jean Chu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Share button</a:t>
            </a:r>
            <a:endParaRPr lang="en-US" dirty="0"/>
          </a:p>
        </p:txBody>
      </p:sp>
      <p:pic>
        <p:nvPicPr>
          <p:cNvPr id="6" name="Content Placeholder 5" descr="Screen shot 2012-02-29 at 6.52.47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6900" y="1417638"/>
            <a:ext cx="5562600" cy="37849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5681661"/>
            <a:ext cx="8001000" cy="8890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&lt;a </a:t>
            </a:r>
            <a:r>
              <a:rPr lang="en-US" sz="1400" dirty="0" err="1" smtClean="0"/>
              <a:t>href</a:t>
            </a:r>
            <a:r>
              <a:rPr lang="en-US" sz="1400" dirty="0" smtClean="0"/>
              <a:t>="https://</a:t>
            </a:r>
            <a:r>
              <a:rPr lang="en-US" sz="1400" dirty="0" err="1" smtClean="0"/>
              <a:t>twitter.com</a:t>
            </a:r>
            <a:r>
              <a:rPr lang="en-US" sz="1400" dirty="0" smtClean="0"/>
              <a:t>/share" class="twitter-share-button" data-via="</a:t>
            </a:r>
            <a:r>
              <a:rPr lang="en-US" sz="1400" dirty="0" err="1" smtClean="0"/>
              <a:t>jeanho_chu</a:t>
            </a:r>
            <a:r>
              <a:rPr lang="en-US" sz="1400" dirty="0" smtClean="0"/>
              <a:t>"&gt;Tweet&lt;/a&gt;</a:t>
            </a:r>
          </a:p>
          <a:p>
            <a:pPr>
              <a:buNone/>
            </a:pPr>
            <a:r>
              <a:rPr lang="en-US" sz="1400" dirty="0" smtClean="0"/>
              <a:t>&lt;script&gt;!</a:t>
            </a:r>
            <a:r>
              <a:rPr lang="en-US" sz="1400" dirty="0" err="1" smtClean="0"/>
              <a:t>function(d,s,id){var</a:t>
            </a:r>
            <a:r>
              <a:rPr lang="en-US" sz="1400" dirty="0" smtClean="0"/>
              <a:t> </a:t>
            </a:r>
            <a:r>
              <a:rPr lang="en-US" sz="1400" dirty="0" err="1" smtClean="0"/>
              <a:t>js,fjs</a:t>
            </a:r>
            <a:r>
              <a:rPr lang="en-US" sz="1400" dirty="0" smtClean="0"/>
              <a:t>=d.getElementsByTagName(s)[0];if(!d.getElementById(id)){js=</a:t>
            </a:r>
            <a:r>
              <a:rPr lang="en-US" sz="1400" dirty="0" err="1" smtClean="0"/>
              <a:t>d.createElement(s);js.id</a:t>
            </a:r>
            <a:r>
              <a:rPr lang="en-US" sz="1400" dirty="0" smtClean="0"/>
              <a:t>=</a:t>
            </a:r>
            <a:r>
              <a:rPr lang="en-US" sz="1400" dirty="0" err="1" smtClean="0"/>
              <a:t>id;js.src</a:t>
            </a:r>
            <a:r>
              <a:rPr lang="en-US" sz="1400" dirty="0" smtClean="0"/>
              <a:t>="//</a:t>
            </a:r>
            <a:r>
              <a:rPr lang="en-US" sz="1400" dirty="0" err="1" smtClean="0"/>
              <a:t>platform.twitter.com/widgets.js";fjs.parentNode.insertBefore(js,fjs);}}(document,"script","twitter-wjs</a:t>
            </a:r>
            <a:r>
              <a:rPr lang="en-US" sz="1400" dirty="0" smtClean="0"/>
              <a:t>");&lt;/script&gt;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57200" y="520255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twitter.com/about/resources/buttons#tweet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Google Map to your page via </a:t>
            </a:r>
            <a:r>
              <a:rPr lang="en-US" dirty="0" err="1" smtClean="0"/>
              <a:t>iframe</a:t>
            </a:r>
            <a:endParaRPr lang="en-US" dirty="0"/>
          </a:p>
        </p:txBody>
      </p:sp>
      <p:pic>
        <p:nvPicPr>
          <p:cNvPr id="8" name="Content Placeholder 7" descr="Screen shot 2012-02-29 at 4.01.1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12654" r="38199" b="20895"/>
          <a:stretch>
            <a:fillRect/>
          </a:stretch>
        </p:blipFill>
        <p:spPr>
          <a:xfrm>
            <a:off x="2286000" y="2514600"/>
            <a:ext cx="5120038" cy="3440797"/>
          </a:xfrm>
        </p:spPr>
      </p:pic>
      <p:sp>
        <p:nvSpPr>
          <p:cNvPr id="4" name="Rectangle 3"/>
          <p:cNvSpPr/>
          <p:nvPr/>
        </p:nvSpPr>
        <p:spPr>
          <a:xfrm>
            <a:off x="304800" y="6172329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http://maps.google.com/help/maps/getmaps/plot-one.html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Custom Search API</a:t>
            </a:r>
            <a:endParaRPr lang="en-US" dirty="0"/>
          </a:p>
        </p:txBody>
      </p:sp>
      <p:pic>
        <p:nvPicPr>
          <p:cNvPr id="5" name="Content Placeholder 4" descr="Screen shot 2012-03-01 at 5.50.45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295" y="1600200"/>
            <a:ext cx="6841409" cy="4525963"/>
          </a:xfrm>
        </p:spPr>
      </p:pic>
      <p:sp>
        <p:nvSpPr>
          <p:cNvPr id="4" name="Rectangle 3"/>
          <p:cNvSpPr/>
          <p:nvPr/>
        </p:nvSpPr>
        <p:spPr>
          <a:xfrm>
            <a:off x="457200" y="6126163"/>
            <a:ext cx="2920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www.google.com/cse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Custom Search Panel</a:t>
            </a:r>
            <a:endParaRPr lang="en-US" dirty="0"/>
          </a:p>
        </p:txBody>
      </p:sp>
      <p:pic>
        <p:nvPicPr>
          <p:cNvPr id="5" name="Content Placeholder 4" descr="Screen shot 2012-02-29 at 7.29.53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17638"/>
            <a:ext cx="6965740" cy="4525963"/>
          </a:xfrm>
        </p:spPr>
      </p:pic>
      <p:sp>
        <p:nvSpPr>
          <p:cNvPr id="4" name="Rectangle 3"/>
          <p:cNvSpPr/>
          <p:nvPr/>
        </p:nvSpPr>
        <p:spPr>
          <a:xfrm>
            <a:off x="457200" y="6126163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code.google.com/apis/customsearch/docs/start.html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Custom Search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&lt;div id="</a:t>
            </a:r>
            <a:r>
              <a:rPr lang="en-US" dirty="0" err="1" smtClean="0"/>
              <a:t>cse</a:t>
            </a:r>
            <a:r>
              <a:rPr lang="en-US" dirty="0" smtClean="0"/>
              <a:t>" style="width: 100%;"&gt;Loading&lt;/div&gt;</a:t>
            </a:r>
          </a:p>
          <a:p>
            <a:pPr>
              <a:buNone/>
            </a:pPr>
            <a:r>
              <a:rPr lang="en-US" dirty="0" smtClean="0"/>
              <a:t>&lt;script </a:t>
            </a:r>
            <a:r>
              <a:rPr lang="en-US" dirty="0" err="1" smtClean="0"/>
              <a:t>src</a:t>
            </a:r>
            <a:r>
              <a:rPr lang="en-US" dirty="0" smtClean="0"/>
              <a:t>="http://</a:t>
            </a:r>
            <a:r>
              <a:rPr lang="en-US" dirty="0" err="1" smtClean="0"/>
              <a:t>www.google.com/jsapi</a:t>
            </a:r>
            <a:r>
              <a:rPr lang="en-US" dirty="0" smtClean="0"/>
              <a:t>" type="text/</a:t>
            </a:r>
            <a:r>
              <a:rPr lang="en-US" dirty="0" err="1" smtClean="0"/>
              <a:t>javascript</a:t>
            </a:r>
            <a:r>
              <a:rPr lang="en-US" dirty="0" smtClean="0"/>
              <a:t>"&gt;&lt;/script&gt;</a:t>
            </a:r>
          </a:p>
          <a:p>
            <a:pPr>
              <a:buNone/>
            </a:pPr>
            <a:r>
              <a:rPr lang="en-US" dirty="0" smtClean="0"/>
              <a:t>&lt;script type="text/</a:t>
            </a:r>
            <a:r>
              <a:rPr lang="en-US" dirty="0" err="1" smtClean="0"/>
              <a:t>javascript</a:t>
            </a:r>
            <a:r>
              <a:rPr lang="en-US" dirty="0" smtClean="0"/>
              <a:t>"&gt;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google.load('search</a:t>
            </a:r>
            <a:r>
              <a:rPr lang="en-US" dirty="0" smtClean="0"/>
              <a:t>', '1', {language : 'en'});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google.setOnLoadCallback(function</a:t>
            </a:r>
            <a:r>
              <a:rPr lang="en-US" dirty="0" smtClean="0"/>
              <a:t>() {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customSearchOptions</a:t>
            </a:r>
            <a:r>
              <a:rPr lang="en-US" dirty="0" smtClean="0"/>
              <a:t> = {};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customSearchControl</a:t>
            </a:r>
            <a:r>
              <a:rPr lang="en-US" dirty="0" smtClean="0"/>
              <a:t> = new </a:t>
            </a:r>
            <a:r>
              <a:rPr lang="en-US" dirty="0" err="1" smtClean="0"/>
              <a:t>google.search.CustomSearchControl</a:t>
            </a:r>
            <a:r>
              <a:rPr lang="en-US" dirty="0" smtClean="0"/>
              <a:t>(</a:t>
            </a:r>
          </a:p>
          <a:p>
            <a:pPr>
              <a:buNone/>
            </a:pPr>
            <a:r>
              <a:rPr lang="en-US" dirty="0" smtClean="0"/>
              <a:t>      '004167849526918464249:qqhbick3pu8', </a:t>
            </a:r>
            <a:r>
              <a:rPr lang="en-US" dirty="0" err="1" smtClean="0"/>
              <a:t>customSearchOptions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customSearchControl.setResultSetSize(google.search.Search.FILTERED_CSE_RESULTSET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customSearchControl.draw('cse</a:t>
            </a:r>
            <a:r>
              <a:rPr lang="en-US" dirty="0" smtClean="0"/>
              <a:t>');</a:t>
            </a:r>
          </a:p>
          <a:p>
            <a:pPr>
              <a:buNone/>
            </a:pPr>
            <a:r>
              <a:rPr lang="en-US" dirty="0" smtClean="0"/>
              <a:t>  }, true);</a:t>
            </a:r>
          </a:p>
          <a:p>
            <a:pPr>
              <a:buNone/>
            </a:pPr>
            <a:r>
              <a:rPr lang="en-US" dirty="0" smtClean="0"/>
              <a:t>&lt;/script&gt;</a:t>
            </a:r>
          </a:p>
          <a:p>
            <a:pPr>
              <a:buNone/>
            </a:pPr>
            <a:r>
              <a:rPr lang="en-US" dirty="0" smtClean="0"/>
              <a:t>&lt;link 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stylesheet</a:t>
            </a:r>
            <a:r>
              <a:rPr lang="en-US" dirty="0" smtClean="0"/>
              <a:t>" </a:t>
            </a:r>
            <a:r>
              <a:rPr lang="en-US" dirty="0" err="1" smtClean="0"/>
              <a:t>href</a:t>
            </a:r>
            <a:r>
              <a:rPr lang="en-US" dirty="0" smtClean="0"/>
              <a:t>="http://</a:t>
            </a:r>
            <a:r>
              <a:rPr lang="en-US" dirty="0" err="1" smtClean="0"/>
              <a:t>www.google.com/cse/style/look/default.css</a:t>
            </a:r>
            <a:r>
              <a:rPr lang="en-US" dirty="0" smtClean="0"/>
              <a:t>" type="text/</a:t>
            </a:r>
            <a:r>
              <a:rPr lang="en-US" dirty="0" err="1" smtClean="0"/>
              <a:t>css</a:t>
            </a:r>
            <a:r>
              <a:rPr lang="en-US" dirty="0" smtClean="0"/>
              <a:t>" /&gt;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/>
          </a:p>
        </p:txBody>
      </p:sp>
      <p:pic>
        <p:nvPicPr>
          <p:cNvPr id="4" name="Picture 3" descr="Screen shot 2012-02-29 at 7.26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981200"/>
            <a:ext cx="5217812" cy="3450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Resources</a:t>
            </a:r>
            <a:endParaRPr lang="en-US" dirty="0"/>
          </a:p>
        </p:txBody>
      </p:sp>
      <p:pic>
        <p:nvPicPr>
          <p:cNvPr id="4" name="Content Placeholder 3" descr="Screen shot 2012-02-29 at 6.13.52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111" y="1600200"/>
            <a:ext cx="733177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Adding Twitter Profile Widget to your site</a:t>
            </a:r>
            <a:endParaRPr lang="en-US" sz="3600" dirty="0"/>
          </a:p>
        </p:txBody>
      </p:sp>
      <p:pic>
        <p:nvPicPr>
          <p:cNvPr id="4" name="Content Placeholder 3" descr="Screen shot 2012-02-29 at 6.14.13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17" y="1600200"/>
            <a:ext cx="713496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Adding Twitter Profile Widget to your site</a:t>
            </a:r>
            <a:endParaRPr lang="en-US" sz="3600" dirty="0"/>
          </a:p>
        </p:txBody>
      </p:sp>
      <p:pic>
        <p:nvPicPr>
          <p:cNvPr id="5" name="Content Placeholder 4" descr="Screen shot 2012-02-29 at 5.07.55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537" y="1600200"/>
            <a:ext cx="6490925" cy="4525963"/>
          </a:xfrm>
        </p:spPr>
      </p:pic>
      <p:sp>
        <p:nvSpPr>
          <p:cNvPr id="4" name="Rectangle 3"/>
          <p:cNvSpPr/>
          <p:nvPr/>
        </p:nvSpPr>
        <p:spPr>
          <a:xfrm>
            <a:off x="457200" y="6324600"/>
            <a:ext cx="587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twitter.com/about/resources/widgets/widget_profile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Adding Twitter Profile Widget to your site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295400"/>
            <a:ext cx="4038600" cy="54403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000" dirty="0" smtClean="0"/>
              <a:t>&lt;script </a:t>
            </a:r>
            <a:r>
              <a:rPr lang="en-US" sz="1000" dirty="0" err="1" smtClean="0"/>
              <a:t>charset</a:t>
            </a:r>
            <a:r>
              <a:rPr lang="en-US" sz="1000" dirty="0" smtClean="0"/>
              <a:t>="utf-8" </a:t>
            </a:r>
            <a:r>
              <a:rPr lang="en-US" sz="1000" dirty="0" err="1" smtClean="0"/>
              <a:t>src</a:t>
            </a:r>
            <a:r>
              <a:rPr lang="en-US" sz="1000" dirty="0" smtClean="0"/>
              <a:t>="http://widgets.twimg.com/j/2/widget.js"&gt;&lt;/script&gt;</a:t>
            </a:r>
          </a:p>
          <a:p>
            <a:pPr>
              <a:buNone/>
            </a:pPr>
            <a:r>
              <a:rPr lang="en-US" sz="1000" dirty="0" smtClean="0"/>
              <a:t>&lt;script&gt;</a:t>
            </a:r>
          </a:p>
          <a:p>
            <a:pPr>
              <a:buNone/>
            </a:pPr>
            <a:r>
              <a:rPr lang="en-US" sz="1000" dirty="0" smtClean="0"/>
              <a:t>new </a:t>
            </a:r>
            <a:r>
              <a:rPr lang="en-US" sz="1000" dirty="0" err="1" smtClean="0"/>
              <a:t>TWTR.Widget</a:t>
            </a:r>
            <a:r>
              <a:rPr lang="en-US" sz="1000" dirty="0" smtClean="0"/>
              <a:t>({</a:t>
            </a:r>
          </a:p>
          <a:p>
            <a:pPr>
              <a:buNone/>
            </a:pPr>
            <a:r>
              <a:rPr lang="en-US" sz="1000" dirty="0" smtClean="0"/>
              <a:t>  version: 2,</a:t>
            </a:r>
          </a:p>
          <a:p>
            <a:pPr>
              <a:buNone/>
            </a:pPr>
            <a:r>
              <a:rPr lang="en-US" sz="1000" dirty="0" smtClean="0"/>
              <a:t>  type: 'profile',</a:t>
            </a:r>
          </a:p>
          <a:p>
            <a:pPr>
              <a:buNone/>
            </a:pPr>
            <a:r>
              <a:rPr lang="en-US" sz="1000" dirty="0" smtClean="0"/>
              <a:t>  </a:t>
            </a:r>
            <a:r>
              <a:rPr lang="en-US" sz="1000" dirty="0" err="1" smtClean="0"/>
              <a:t>rpp</a:t>
            </a:r>
            <a:r>
              <a:rPr lang="en-US" sz="1000" dirty="0" smtClean="0"/>
              <a:t>: 4,</a:t>
            </a:r>
          </a:p>
          <a:p>
            <a:pPr>
              <a:buNone/>
            </a:pPr>
            <a:r>
              <a:rPr lang="en-US" sz="1000" dirty="0" smtClean="0"/>
              <a:t>  interval: 30000,</a:t>
            </a:r>
          </a:p>
          <a:p>
            <a:pPr>
              <a:buNone/>
            </a:pPr>
            <a:r>
              <a:rPr lang="en-US" sz="1000" dirty="0" smtClean="0"/>
              <a:t>  width: 250,</a:t>
            </a:r>
          </a:p>
          <a:p>
            <a:pPr>
              <a:buNone/>
            </a:pPr>
            <a:r>
              <a:rPr lang="en-US" sz="1000" dirty="0" smtClean="0"/>
              <a:t>  height: 300,</a:t>
            </a:r>
          </a:p>
          <a:p>
            <a:pPr>
              <a:buNone/>
            </a:pPr>
            <a:r>
              <a:rPr lang="en-US" sz="1000" dirty="0" smtClean="0"/>
              <a:t>  theme: {</a:t>
            </a:r>
          </a:p>
          <a:p>
            <a:pPr>
              <a:buNone/>
            </a:pPr>
            <a:r>
              <a:rPr lang="en-US" sz="1000" dirty="0" smtClean="0"/>
              <a:t>    shell: {</a:t>
            </a:r>
          </a:p>
          <a:p>
            <a:pPr>
              <a:buNone/>
            </a:pPr>
            <a:r>
              <a:rPr lang="en-US" sz="1000" dirty="0" smtClean="0"/>
              <a:t>      background: '#333333',</a:t>
            </a:r>
          </a:p>
          <a:p>
            <a:pPr>
              <a:buNone/>
            </a:pPr>
            <a:r>
              <a:rPr lang="en-US" sz="1000" dirty="0" smtClean="0"/>
              <a:t>      color: '#</a:t>
            </a:r>
            <a:r>
              <a:rPr lang="en-US" sz="1000" dirty="0" err="1" smtClean="0"/>
              <a:t>ffffff</a:t>
            </a:r>
            <a:r>
              <a:rPr lang="en-US" sz="1000" dirty="0" smtClean="0"/>
              <a:t>'</a:t>
            </a:r>
          </a:p>
          <a:p>
            <a:pPr>
              <a:buNone/>
            </a:pPr>
            <a:r>
              <a:rPr lang="en-US" sz="1000" dirty="0" smtClean="0"/>
              <a:t>    },</a:t>
            </a:r>
          </a:p>
          <a:p>
            <a:pPr>
              <a:buNone/>
            </a:pPr>
            <a:r>
              <a:rPr lang="en-US" sz="1000" dirty="0" smtClean="0"/>
              <a:t>    tweets: {</a:t>
            </a:r>
          </a:p>
          <a:p>
            <a:pPr>
              <a:buNone/>
            </a:pPr>
            <a:r>
              <a:rPr lang="en-US" sz="1000" dirty="0" smtClean="0"/>
              <a:t>      background: '#000000',</a:t>
            </a:r>
          </a:p>
          <a:p>
            <a:pPr>
              <a:buNone/>
            </a:pPr>
            <a:r>
              <a:rPr lang="en-US" sz="1000" dirty="0" smtClean="0"/>
              <a:t>      color: '#</a:t>
            </a:r>
            <a:r>
              <a:rPr lang="en-US" sz="1000" dirty="0" err="1" smtClean="0"/>
              <a:t>ffffff</a:t>
            </a:r>
            <a:r>
              <a:rPr lang="en-US" sz="1000" dirty="0" smtClean="0"/>
              <a:t>',</a:t>
            </a:r>
          </a:p>
          <a:p>
            <a:pPr>
              <a:buNone/>
            </a:pPr>
            <a:r>
              <a:rPr lang="en-US" sz="1000" dirty="0" smtClean="0"/>
              <a:t>      links: '#4aed05'</a:t>
            </a:r>
          </a:p>
          <a:p>
            <a:pPr>
              <a:buNone/>
            </a:pPr>
            <a:r>
              <a:rPr lang="en-US" sz="1000" dirty="0" smtClean="0"/>
              <a:t>    }</a:t>
            </a:r>
          </a:p>
          <a:p>
            <a:pPr>
              <a:buNone/>
            </a:pPr>
            <a:r>
              <a:rPr lang="en-US" sz="1000" dirty="0" smtClean="0"/>
              <a:t>  },</a:t>
            </a:r>
          </a:p>
          <a:p>
            <a:pPr>
              <a:buNone/>
            </a:pPr>
            <a:r>
              <a:rPr lang="en-US" sz="1000" dirty="0" smtClean="0"/>
              <a:t>  features: {</a:t>
            </a:r>
          </a:p>
          <a:p>
            <a:pPr>
              <a:buNone/>
            </a:pPr>
            <a:r>
              <a:rPr lang="en-US" sz="1000" dirty="0" smtClean="0"/>
              <a:t>    scrollbar: false,</a:t>
            </a:r>
          </a:p>
          <a:p>
            <a:pPr>
              <a:buNone/>
            </a:pPr>
            <a:r>
              <a:rPr lang="en-US" sz="1000" dirty="0" smtClean="0"/>
              <a:t>    loop: false,</a:t>
            </a:r>
          </a:p>
          <a:p>
            <a:pPr>
              <a:buNone/>
            </a:pPr>
            <a:r>
              <a:rPr lang="en-US" sz="1000" dirty="0" smtClean="0"/>
              <a:t>    live: false,</a:t>
            </a:r>
          </a:p>
          <a:p>
            <a:pPr>
              <a:buNone/>
            </a:pPr>
            <a:r>
              <a:rPr lang="en-US" sz="1000" dirty="0" smtClean="0"/>
              <a:t>    behavior: 'all'</a:t>
            </a:r>
          </a:p>
          <a:p>
            <a:pPr>
              <a:buNone/>
            </a:pPr>
            <a:r>
              <a:rPr lang="en-US" sz="1000" dirty="0" smtClean="0"/>
              <a:t>  }</a:t>
            </a:r>
          </a:p>
          <a:p>
            <a:pPr>
              <a:buNone/>
            </a:pPr>
            <a:r>
              <a:rPr lang="en-US" sz="1000" dirty="0" smtClean="0"/>
              <a:t>}).</a:t>
            </a:r>
            <a:r>
              <a:rPr lang="en-US" sz="1000" dirty="0" err="1" smtClean="0"/>
              <a:t>render().setUser('jeanho_chu').start</a:t>
            </a:r>
            <a:r>
              <a:rPr lang="en-US" sz="1000" dirty="0" smtClean="0"/>
              <a:t>();</a:t>
            </a:r>
          </a:p>
          <a:p>
            <a:pPr>
              <a:buNone/>
            </a:pPr>
            <a:r>
              <a:rPr lang="en-US" sz="1000" dirty="0" smtClean="0"/>
              <a:t>&lt;/script&gt;</a:t>
            </a:r>
            <a:endParaRPr lang="en-US" sz="1000" dirty="0"/>
          </a:p>
        </p:txBody>
      </p:sp>
      <p:pic>
        <p:nvPicPr>
          <p:cNvPr id="5" name="Picture 4" descr="Screen shot 2012-02-29 at 6.12.11 PM.png"/>
          <p:cNvPicPr>
            <a:picLocks noChangeAspect="1"/>
          </p:cNvPicPr>
          <p:nvPr/>
        </p:nvPicPr>
        <p:blipFill>
          <a:blip r:embed="rId3"/>
          <a:srcRect l="3915" r="37352"/>
          <a:stretch>
            <a:fillRect/>
          </a:stretch>
        </p:blipFill>
        <p:spPr>
          <a:xfrm>
            <a:off x="838200" y="1600200"/>
            <a:ext cx="3429000" cy="421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580</Words>
  <Application>Microsoft Macintosh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Adding maps, widgets, searchbox</vt:lpstr>
      <vt:lpstr>Add Google Map to your page via iframe</vt:lpstr>
      <vt:lpstr>Google Custom Search API</vt:lpstr>
      <vt:lpstr>Google Custom Search Panel</vt:lpstr>
      <vt:lpstr>Google Custom Search Panel</vt:lpstr>
      <vt:lpstr>Twitter Resources</vt:lpstr>
      <vt:lpstr>Adding Twitter Profile Widget to your site</vt:lpstr>
      <vt:lpstr>Adding Twitter Profile Widget to your site</vt:lpstr>
      <vt:lpstr>Adding Twitter Profile Widget to your site</vt:lpstr>
      <vt:lpstr>Twitter Share button</vt:lpstr>
    </vt:vector>
  </TitlesOfParts>
  <Company>art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Jquery Plugin &amp; APIs</dc:title>
  <dc:creator>Jean Chu</dc:creator>
  <cp:lastModifiedBy>Jean Chu</cp:lastModifiedBy>
  <cp:revision>113</cp:revision>
  <dcterms:created xsi:type="dcterms:W3CDTF">2012-03-01T20:09:37Z</dcterms:created>
  <dcterms:modified xsi:type="dcterms:W3CDTF">2012-03-01T20:11:33Z</dcterms:modified>
</cp:coreProperties>
</file>