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14"/>
  </p:notesMasterIdLst>
  <p:sldIdLst>
    <p:sldId id="256" r:id="rId2"/>
    <p:sldId id="262" r:id="rId3"/>
    <p:sldId id="263" r:id="rId4"/>
    <p:sldId id="264" r:id="rId5"/>
    <p:sldId id="265" r:id="rId6"/>
    <p:sldId id="266" r:id="rId7"/>
    <p:sldId id="267" r:id="rId8"/>
    <p:sldId id="268" r:id="rId9"/>
    <p:sldId id="269" r:id="rId10"/>
    <p:sldId id="270" r:id="rId11"/>
    <p:sldId id="281" r:id="rId12"/>
    <p:sldId id="28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showGuides="1">
      <p:cViewPr varScale="1">
        <p:scale>
          <a:sx n="117" d="100"/>
          <a:sy n="117" d="100"/>
        </p:scale>
        <p:origin x="-6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BD5CA8-9EBA-144C-B3DA-27753E91F8EA}" type="datetimeFigureOut">
              <a:rPr lang="en-US" smtClean="0"/>
              <a:pPr/>
              <a:t>3/1/12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848094-9842-6747-96CD-62197C70C8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C9CDD1-21A3-844C-8FA9-F11081726A3F}" type="datetimeFigureOut">
              <a:rPr lang="en-US" smtClean="0"/>
              <a:pPr/>
              <a:t>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C9CDD1-21A3-844C-8FA9-F11081726A3F}" type="datetimeFigureOut">
              <a:rPr lang="en-US" smtClean="0"/>
              <a:pPr/>
              <a:t>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C9CDD1-21A3-844C-8FA9-F11081726A3F}" type="datetimeFigureOut">
              <a:rPr lang="en-US" smtClean="0"/>
              <a:pPr/>
              <a:t>3/1/12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C9CDD1-21A3-844C-8FA9-F11081726A3F}" type="datetimeFigureOut">
              <a:rPr lang="en-US" smtClean="0"/>
              <a:pPr/>
              <a:t>3/1/12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C9CDD1-21A3-844C-8FA9-F11081726A3F}" type="datetimeFigureOut">
              <a:rPr lang="en-US" smtClean="0"/>
              <a:pPr/>
              <a:t>3/1/12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C9CDD1-21A3-844C-8FA9-F11081726A3F}" type="datetimeFigureOut">
              <a:rPr lang="en-US" smtClean="0"/>
              <a:pPr/>
              <a:t>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C9CDD1-21A3-844C-8FA9-F11081726A3F}" type="datetimeFigureOut">
              <a:rPr lang="en-US" smtClean="0"/>
              <a:pPr/>
              <a:t>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9CDD1-21A3-844C-8FA9-F11081726A3F}" type="datetimeFigureOut">
              <a:rPr lang="en-US" smtClean="0"/>
              <a:pPr/>
              <a:t>3/1/12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DD6EC-969C-5C49-AA74-D2A0BC8A77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javascript.about.com/od/hintsandtips/a/html5pattern.ht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Regular Expressions</a:t>
            </a:r>
            <a:endParaRPr lang="en-US" dirty="0"/>
          </a:p>
        </p:txBody>
      </p:sp>
      <p:sp>
        <p:nvSpPr>
          <p:cNvPr id="3" name="Subtitle 2"/>
          <p:cNvSpPr>
            <a:spLocks noGrp="1"/>
          </p:cNvSpPr>
          <p:nvPr>
            <p:ph type="subTitle" idx="1"/>
          </p:nvPr>
        </p:nvSpPr>
        <p:spPr/>
        <p:txBody>
          <a:bodyPr/>
          <a:lstStyle/>
          <a:p>
            <a:r>
              <a:rPr lang="en-US" dirty="0" smtClean="0"/>
              <a:t>Week 07</a:t>
            </a:r>
          </a:p>
          <a:p>
            <a:r>
              <a:rPr lang="en-US" dirty="0" smtClean="0"/>
              <a:t>TCNJ Web 2</a:t>
            </a:r>
          </a:p>
          <a:p>
            <a:r>
              <a:rPr lang="en-US" dirty="0" smtClean="0"/>
              <a:t>Jean Chu</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HTML5</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hlinkClick r:id="rId2"/>
              </a:rPr>
              <a:t>http://javascript.about.com/od/hintsandtips/a/html5pattern.htm</a:t>
            </a:r>
            <a:endParaRPr lang="en-US" dirty="0" smtClean="0"/>
          </a:p>
          <a:p>
            <a:endParaRPr lang="en-US" dirty="0" smtClean="0"/>
          </a:p>
          <a:p>
            <a:r>
              <a:rPr lang="en-US" dirty="0" smtClean="0"/>
              <a:t>Through HTML5 new form field types and attributes to existing fields, much form processing can be handled by HTML. Pattern attributes are added to all the form fields that require validation. New attributes allow a pattern to be specified for the input field and if anything is entered in the field then the value input must match the pattern or the input is considered to be invalid and must be corrected.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jQuery</a:t>
            </a:r>
            <a:r>
              <a:rPr lang="en-US" dirty="0" smtClean="0"/>
              <a:t> Form Validation </a:t>
            </a:r>
            <a:r>
              <a:rPr lang="en-US" dirty="0" err="1" smtClean="0"/>
              <a:t>Plugin</a:t>
            </a:r>
            <a:endParaRPr lang="en-US" dirty="0"/>
          </a:p>
        </p:txBody>
      </p:sp>
      <p:sp>
        <p:nvSpPr>
          <p:cNvPr id="3" name="Content Placeholder 2"/>
          <p:cNvSpPr>
            <a:spLocks noGrp="1"/>
          </p:cNvSpPr>
          <p:nvPr>
            <p:ph idx="1"/>
          </p:nvPr>
        </p:nvSpPr>
        <p:spPr/>
        <p:txBody>
          <a:bodyPr/>
          <a:lstStyle/>
          <a:p>
            <a:r>
              <a:rPr lang="en-US" dirty="0" smtClean="0"/>
              <a:t>http://</a:t>
            </a:r>
            <a:r>
              <a:rPr lang="en-US" dirty="0" err="1" smtClean="0"/>
              <a:t>docs.jquery.com/Plugins/Validation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All  Materials from Professor Ricardo Miranda</a:t>
            </a:r>
            <a:endParaRPr lang="en-US" dirty="0" smtClean="0"/>
          </a:p>
          <a:p>
            <a:r>
              <a:rPr lang="en-US" dirty="0" smtClean="0"/>
              <a:t>http://fm.hunter.cuny.edu/~mirandar/medp341/week04.html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Regular Expressions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Regular Expressions are a powerful way to validate and format text strings that may reduce several dozens lines of code to a line or two.</a:t>
            </a:r>
          </a:p>
          <a:p>
            <a:pPr>
              <a:buNone/>
            </a:pPr>
            <a:r>
              <a:rPr lang="en-US" dirty="0" smtClean="0"/>
              <a:t>A regular expression (often abbreviated as </a:t>
            </a:r>
            <a:r>
              <a:rPr lang="en-US" dirty="0" err="1" smtClean="0"/>
              <a:t>RegExp</a:t>
            </a:r>
            <a:r>
              <a:rPr lang="en-US" dirty="0" smtClean="0"/>
              <a:t>) is a pattern that is written using special symbols, which describe one or more text strings. You use regular expressions to match patterns of text, so that your script can easily recognize and manipulate text. Just like comparison operators are used to evaluate numbers in mathematic expressions, operators are used to evaluate text.</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Email</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r>
              <a:rPr lang="en-US" dirty="0" smtClean="0"/>
              <a:t>  </a:t>
            </a:r>
            <a:r>
              <a:rPr lang="en-US" dirty="0" err="1" smtClean="0"/>
              <a:t>var</a:t>
            </a:r>
            <a:r>
              <a:rPr lang="en-US" dirty="0" smtClean="0"/>
              <a:t> re = /^\</a:t>
            </a:r>
            <a:r>
              <a:rPr lang="en-US" dirty="0" err="1" smtClean="0"/>
              <a:t>w+([\.-]?\w</a:t>
            </a:r>
            <a:r>
              <a:rPr lang="en-US" dirty="0" smtClean="0"/>
              <a:t>+)*@\</a:t>
            </a:r>
            <a:r>
              <a:rPr lang="en-US" dirty="0" err="1" smtClean="0"/>
              <a:t>w+([\.-]?\w</a:t>
            </a:r>
            <a:r>
              <a:rPr lang="en-US" dirty="0" smtClean="0"/>
              <a:t>+)*(\.\w{2,3})+$/;</a:t>
            </a:r>
          </a:p>
          <a:p>
            <a:pPr>
              <a:buNone/>
            </a:pPr>
            <a:r>
              <a:rPr lang="en-US" dirty="0" smtClean="0"/>
              <a:t>  </a:t>
            </a:r>
          </a:p>
          <a:p>
            <a:pPr>
              <a:buNone/>
            </a:pPr>
            <a:r>
              <a:rPr lang="en-US" dirty="0" smtClean="0"/>
              <a:t>Regular expressions always begin and end with /</a:t>
            </a:r>
          </a:p>
          <a:p>
            <a:pPr>
              <a:buNone/>
            </a:pPr>
            <a:r>
              <a:rPr lang="en-US" dirty="0" smtClean="0"/>
              <a:t>The ^ caret means that this expression will examine a starting at the string's beginning</a:t>
            </a:r>
          </a:p>
          <a:p>
            <a:pPr>
              <a:buNone/>
            </a:pPr>
            <a:r>
              <a:rPr lang="en-US" dirty="0" smtClean="0"/>
              <a:t>The \</a:t>
            </a:r>
            <a:r>
              <a:rPr lang="en-US" dirty="0" err="1" smtClean="0"/>
              <a:t>w</a:t>
            </a:r>
            <a:r>
              <a:rPr lang="en-US" dirty="0" smtClean="0"/>
              <a:t> means any one character "a" through "</a:t>
            </a:r>
            <a:r>
              <a:rPr lang="en-US" dirty="0" err="1" smtClean="0"/>
              <a:t>z</a:t>
            </a:r>
            <a:r>
              <a:rPr lang="en-US" dirty="0" smtClean="0"/>
              <a:t>", "A" through "Z", "0" through "9" or underscore</a:t>
            </a:r>
          </a:p>
          <a:p>
            <a:pPr>
              <a:buNone/>
            </a:pPr>
            <a:r>
              <a:rPr lang="en-US" dirty="0" smtClean="0"/>
              <a:t>The + plus means one or more of whatever the previous item was that we're checking 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Email</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r>
              <a:rPr lang="en-US" dirty="0" smtClean="0"/>
              <a:t>  </a:t>
            </a:r>
            <a:r>
              <a:rPr lang="en-US" dirty="0" err="1" smtClean="0"/>
              <a:t>var</a:t>
            </a:r>
            <a:r>
              <a:rPr lang="en-US" dirty="0" smtClean="0"/>
              <a:t> re = /^\</a:t>
            </a:r>
            <a:r>
              <a:rPr lang="en-US" dirty="0" err="1" smtClean="0"/>
              <a:t>w+([\.-]?\w</a:t>
            </a:r>
            <a:r>
              <a:rPr lang="en-US" dirty="0" smtClean="0"/>
              <a:t>+)*@\</a:t>
            </a:r>
            <a:r>
              <a:rPr lang="en-US" dirty="0" err="1" smtClean="0"/>
              <a:t>w+([\.-]?\w</a:t>
            </a:r>
            <a:r>
              <a:rPr lang="en-US" dirty="0" smtClean="0"/>
              <a:t>+)*(\.\w{2,3})+$/;</a:t>
            </a:r>
          </a:p>
          <a:p>
            <a:pPr>
              <a:buNone/>
            </a:pPr>
            <a:r>
              <a:rPr lang="en-US" dirty="0" smtClean="0"/>
              <a:t>  </a:t>
            </a:r>
          </a:p>
          <a:p>
            <a:pPr>
              <a:buNone/>
            </a:pPr>
            <a:r>
              <a:rPr lang="en-US" dirty="0" smtClean="0"/>
              <a:t>The opening ( signifies a group - we can refer to anything within the parenthesis as a group later.</a:t>
            </a:r>
          </a:p>
          <a:p>
            <a:pPr>
              <a:buNone/>
            </a:pPr>
            <a:r>
              <a:rPr lang="en-US" dirty="0" smtClean="0"/>
              <a:t>The bracket shows that we can have any one of the characters inside, in this example .-</a:t>
            </a:r>
          </a:p>
          <a:p>
            <a:pPr>
              <a:buNone/>
            </a:pPr>
            <a:r>
              <a:rPr lang="en-US" dirty="0" smtClean="0"/>
              <a:t>The backslash is used to escape the character. (period)</a:t>
            </a:r>
          </a:p>
          <a:p>
            <a:pPr>
              <a:buNone/>
            </a:pPr>
            <a:r>
              <a:rPr lang="en-US" dirty="0" smtClean="0"/>
              <a:t>The entered character may have either a period of a dash, but not both.</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Email</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r>
              <a:rPr lang="en-US" dirty="0" smtClean="0"/>
              <a:t>  </a:t>
            </a:r>
            <a:r>
              <a:rPr lang="en-US" dirty="0" err="1" smtClean="0"/>
              <a:t>var</a:t>
            </a:r>
            <a:r>
              <a:rPr lang="en-US" dirty="0" smtClean="0"/>
              <a:t> re = /^\</a:t>
            </a:r>
            <a:r>
              <a:rPr lang="en-US" dirty="0" err="1" smtClean="0"/>
              <a:t>w+([\.-]?\w</a:t>
            </a:r>
            <a:r>
              <a:rPr lang="en-US" dirty="0" smtClean="0"/>
              <a:t>+)*@\</a:t>
            </a:r>
            <a:r>
              <a:rPr lang="en-US" dirty="0" err="1" smtClean="0"/>
              <a:t>w+([\.-]?\w</a:t>
            </a:r>
            <a:r>
              <a:rPr lang="en-US" dirty="0" smtClean="0"/>
              <a:t>+)*(\.\w{2,3})+$/;</a:t>
            </a:r>
          </a:p>
          <a:p>
            <a:pPr>
              <a:buNone/>
            </a:pPr>
            <a:r>
              <a:rPr lang="en-US" dirty="0" smtClean="0"/>
              <a:t>  </a:t>
            </a:r>
          </a:p>
          <a:p>
            <a:pPr>
              <a:buNone/>
            </a:pPr>
            <a:r>
              <a:rPr lang="en-US" dirty="0" smtClean="0"/>
              <a:t>The question make means that we can have zero or one of the previous item. So along with it being ok to have either a period or dash in the first part of the email (the part before the @ sign), it's ok to have neither.</a:t>
            </a:r>
          </a:p>
          <a:p>
            <a:pPr>
              <a:buNone/>
            </a:pPr>
            <a:r>
              <a:rPr lang="en-US" dirty="0" smtClean="0"/>
              <a:t>The new \</a:t>
            </a:r>
            <a:r>
              <a:rPr lang="en-US" dirty="0" err="1" smtClean="0"/>
              <a:t>w</a:t>
            </a:r>
            <a:r>
              <a:rPr lang="en-US" dirty="0" smtClean="0"/>
              <a:t>+ says that the period or dot must be followed by some other characters.</a:t>
            </a:r>
          </a:p>
          <a:p>
            <a:pPr>
              <a:buNone/>
            </a:pPr>
            <a:r>
              <a:rPr lang="en-US" dirty="0" smtClean="0"/>
              <a:t>Closing parenthesis means that it's the end of a group.</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Email</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a:t>
            </a:r>
            <a:r>
              <a:rPr lang="en-US" dirty="0" err="1" smtClean="0"/>
              <a:t>var</a:t>
            </a:r>
            <a:r>
              <a:rPr lang="en-US" dirty="0" smtClean="0"/>
              <a:t> re = /^\</a:t>
            </a:r>
            <a:r>
              <a:rPr lang="en-US" dirty="0" err="1" smtClean="0"/>
              <a:t>w+([\.-]?\w</a:t>
            </a:r>
            <a:r>
              <a:rPr lang="en-US" dirty="0" smtClean="0"/>
              <a:t>+)*@\</a:t>
            </a:r>
            <a:r>
              <a:rPr lang="en-US" dirty="0" err="1" smtClean="0"/>
              <a:t>w+([\.-]?\w</a:t>
            </a:r>
            <a:r>
              <a:rPr lang="en-US" dirty="0" smtClean="0"/>
              <a:t>+)*(\.\w{2,3})+$/;</a:t>
            </a:r>
          </a:p>
          <a:p>
            <a:pPr>
              <a:buNone/>
            </a:pPr>
            <a:r>
              <a:rPr lang="en-US" dirty="0" smtClean="0"/>
              <a:t>  </a:t>
            </a:r>
          </a:p>
          <a:p>
            <a:pPr>
              <a:buNone/>
            </a:pPr>
            <a:r>
              <a:rPr lang="en-US" dirty="0" smtClean="0"/>
              <a:t>The asterisk * means that we can have zero or more of the previous item, whatever was inside the parenthesis. So either "name" or "try-123-abc" are valid email prefix.</a:t>
            </a:r>
          </a:p>
          <a:p>
            <a:pPr>
              <a:buNone/>
            </a:pPr>
            <a:r>
              <a:rPr lang="en-US" dirty="0" smtClean="0"/>
              <a:t>The @ character stands for itself, located between email address and domain name.</a:t>
            </a:r>
          </a:p>
          <a:p>
            <a:pPr>
              <a:buNone/>
            </a:pPr>
            <a:r>
              <a:rPr lang="en-US" dirty="0" smtClean="0"/>
              <a:t>The \</a:t>
            </a:r>
            <a:r>
              <a:rPr lang="en-US" dirty="0" err="1" smtClean="0"/>
              <a:t>w</a:t>
            </a:r>
            <a:r>
              <a:rPr lang="en-US" dirty="0" smtClean="0"/>
              <a:t> again means any one character "a" - "</a:t>
            </a:r>
            <a:r>
              <a:rPr lang="en-US" dirty="0" err="1" smtClean="0"/>
              <a:t>z</a:t>
            </a:r>
            <a:r>
              <a:rPr lang="en-US" dirty="0" smtClean="0"/>
              <a:t>", "A" - "Z", "0" - "9" or underscore</a:t>
            </a:r>
          </a:p>
          <a:p>
            <a:pPr>
              <a:buNone/>
            </a:pPr>
            <a:r>
              <a:rPr lang="en-US" dirty="0" smtClean="0"/>
              <a:t>+ plus means one or more of whatever the previous item was…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Email</a:t>
            </a:r>
            <a:endParaRPr lang="en-US" dirty="0"/>
          </a:p>
        </p:txBody>
      </p:sp>
      <p:sp>
        <p:nvSpPr>
          <p:cNvPr id="3" name="Content Placeholder 2"/>
          <p:cNvSpPr>
            <a:spLocks noGrp="1"/>
          </p:cNvSpPr>
          <p:nvPr>
            <p:ph idx="1"/>
          </p:nvPr>
        </p:nvSpPr>
        <p:spPr/>
        <p:txBody>
          <a:bodyPr>
            <a:normAutofit fontScale="77500" lnSpcReduction="20000"/>
          </a:bodyPr>
          <a:lstStyle/>
          <a:p>
            <a:pPr>
              <a:buNone/>
            </a:pPr>
            <a:endParaRPr lang="en-US" dirty="0" smtClean="0"/>
          </a:p>
          <a:p>
            <a:pPr>
              <a:buNone/>
            </a:pPr>
            <a:r>
              <a:rPr lang="en-US" dirty="0" smtClean="0"/>
              <a:t>  </a:t>
            </a:r>
            <a:r>
              <a:rPr lang="en-US" dirty="0" err="1" smtClean="0"/>
              <a:t>var</a:t>
            </a:r>
            <a:r>
              <a:rPr lang="en-US" dirty="0" smtClean="0"/>
              <a:t> re = /^\</a:t>
            </a:r>
            <a:r>
              <a:rPr lang="en-US" dirty="0" err="1" smtClean="0"/>
              <a:t>w+([\.-]?\w</a:t>
            </a:r>
            <a:r>
              <a:rPr lang="en-US" dirty="0" smtClean="0"/>
              <a:t>+)*@\</a:t>
            </a:r>
            <a:r>
              <a:rPr lang="en-US" dirty="0" err="1" smtClean="0"/>
              <a:t>w+([\.-]?\w</a:t>
            </a:r>
            <a:r>
              <a:rPr lang="en-US" dirty="0" smtClean="0"/>
              <a:t>+)*(\.\w{2,3})+$/;</a:t>
            </a:r>
          </a:p>
          <a:p>
            <a:pPr>
              <a:buNone/>
            </a:pPr>
            <a:r>
              <a:rPr lang="en-US" dirty="0" smtClean="0"/>
              <a:t>  </a:t>
            </a:r>
          </a:p>
          <a:p>
            <a:pPr>
              <a:buNone/>
            </a:pPr>
            <a:r>
              <a:rPr lang="en-US" dirty="0" smtClean="0"/>
              <a:t>Group - ([\.-]?\</a:t>
            </a:r>
            <a:r>
              <a:rPr lang="en-US" dirty="0" err="1" smtClean="0"/>
              <a:t>w</a:t>
            </a:r>
            <a:r>
              <a:rPr lang="en-US" dirty="0" smtClean="0"/>
              <a:t>+)* which says that period and dashes are allowed within the suffix of an email address</a:t>
            </a:r>
          </a:p>
          <a:p>
            <a:pPr>
              <a:buNone/>
            </a:pPr>
            <a:r>
              <a:rPr lang="en-US" dirty="0" smtClean="0"/>
              <a:t>The final group \.\w{2,3} says that we're expecting a period followed by characters, letter, number or underscore.</a:t>
            </a:r>
          </a:p>
          <a:p>
            <a:pPr>
              <a:buNone/>
            </a:pPr>
            <a:r>
              <a:rPr lang="en-US" dirty="0" smtClean="0"/>
              <a:t>The numbers represent 2 or 3 of the previous item (e.g. </a:t>
            </a:r>
            <a:r>
              <a:rPr lang="en-US" dirty="0" err="1" smtClean="0"/>
              <a:t>uk</a:t>
            </a:r>
            <a:r>
              <a:rPr lang="en-US" dirty="0" smtClean="0"/>
              <a:t> or net).</a:t>
            </a:r>
          </a:p>
          <a:p>
            <a:pPr>
              <a:buNone/>
            </a:pPr>
            <a:r>
              <a:rPr lang="en-US" dirty="0" smtClean="0"/>
              <a:t>+ means that the pervious item, in this case the group, must exist one or more times - .net or .</a:t>
            </a:r>
            <a:r>
              <a:rPr lang="en-US" dirty="0" err="1" smtClean="0"/>
              <a:t>ox.ac.uk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URL</a:t>
            </a:r>
            <a:endParaRPr lang="en-US" dirty="0"/>
          </a:p>
        </p:txBody>
      </p:sp>
      <p:sp>
        <p:nvSpPr>
          <p:cNvPr id="3" name="Content Placeholder 2"/>
          <p:cNvSpPr>
            <a:spLocks noGrp="1"/>
          </p:cNvSpPr>
          <p:nvPr>
            <p:ph idx="1"/>
          </p:nvPr>
        </p:nvSpPr>
        <p:spPr/>
        <p:txBody>
          <a:bodyPr>
            <a:normAutofit fontScale="92500" lnSpcReduction="20000"/>
          </a:bodyPr>
          <a:lstStyle/>
          <a:p>
            <a:pPr>
              <a:buNone/>
            </a:pPr>
            <a:endParaRPr lang="en-US" dirty="0" smtClean="0"/>
          </a:p>
          <a:p>
            <a:pPr>
              <a:buNone/>
            </a:pPr>
            <a:r>
              <a:rPr lang="en-US" dirty="0" smtClean="0"/>
              <a:t>  </a:t>
            </a:r>
            <a:r>
              <a:rPr lang="en-US" dirty="0" err="1" smtClean="0"/>
              <a:t>var</a:t>
            </a:r>
            <a:r>
              <a:rPr lang="en-US" dirty="0" smtClean="0"/>
              <a:t> re = /^\</a:t>
            </a:r>
            <a:r>
              <a:rPr lang="en-US" dirty="0" err="1" smtClean="0"/>
              <a:t>w+([\.-]?\w</a:t>
            </a:r>
            <a:r>
              <a:rPr lang="en-US" dirty="0" smtClean="0"/>
              <a:t>+)*@\</a:t>
            </a:r>
            <a:r>
              <a:rPr lang="en-US" dirty="0" err="1" smtClean="0"/>
              <a:t>w+([\.-]?\w</a:t>
            </a:r>
            <a:r>
              <a:rPr lang="en-US" dirty="0" smtClean="0"/>
              <a:t>+)*(\.\w{2,3})+$/;</a:t>
            </a:r>
          </a:p>
          <a:p>
            <a:pPr>
              <a:buNone/>
            </a:pPr>
            <a:r>
              <a:rPr lang="en-US" dirty="0" smtClean="0"/>
              <a:t>  </a:t>
            </a:r>
          </a:p>
          <a:p>
            <a:pPr>
              <a:buNone/>
            </a:pPr>
            <a:r>
              <a:rPr lang="en-US" dirty="0" smtClean="0"/>
              <a:t>The regular expression ends with $ which signifies that the matched string must end here. This way an email that begins properly but ends with garbage is not validated.</a:t>
            </a:r>
          </a:p>
          <a:p>
            <a:pPr>
              <a:buNone/>
            </a:pPr>
            <a:r>
              <a:rPr lang="en-US" dirty="0" smtClean="0"/>
              <a:t>The slash closes the regular expression and the semicolon ends the JavaScript statement.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 Regular Expression for URL</a:t>
            </a:r>
            <a:endParaRPr lang="en-US" dirty="0"/>
          </a:p>
        </p:txBody>
      </p:sp>
      <p:sp>
        <p:nvSpPr>
          <p:cNvPr id="3" name="Content Placeholder 2"/>
          <p:cNvSpPr>
            <a:spLocks noGrp="1"/>
          </p:cNvSpPr>
          <p:nvPr>
            <p:ph idx="1"/>
          </p:nvPr>
        </p:nvSpPr>
        <p:spPr/>
        <p:txBody>
          <a:bodyPr/>
          <a:lstStyle/>
          <a:p>
            <a:pPr>
              <a:buNone/>
            </a:pPr>
            <a:r>
              <a:rPr lang="en-US" dirty="0" smtClean="0"/>
              <a:t> </a:t>
            </a:r>
            <a:r>
              <a:rPr lang="en-US" dirty="0" err="1" smtClean="0"/>
              <a:t>var</a:t>
            </a:r>
            <a:r>
              <a:rPr lang="en-US" dirty="0" smtClean="0"/>
              <a:t> re = /^(</a:t>
            </a:r>
            <a:r>
              <a:rPr lang="en-US" dirty="0" err="1" smtClean="0"/>
              <a:t>file|http):\/\/\S+\/\S+\.(gif|jpg|png)$/i</a:t>
            </a:r>
            <a:r>
              <a:rPr lang="en-US" dirty="0" smtClean="0"/>
              <a:t>;</a:t>
            </a:r>
          </a:p>
          <a:p>
            <a:pPr>
              <a:buNone/>
            </a:pPr>
            <a:r>
              <a:rPr lang="en-US" dirty="0" smtClean="0"/>
              <a:t>  </a:t>
            </a:r>
          </a:p>
          <a:p>
            <a:pPr>
              <a:buNone/>
            </a:pPr>
            <a:r>
              <a:rPr lang="en-US" dirty="0" smtClean="0"/>
              <a:t>Check for everything within /^ and $/</a:t>
            </a:r>
          </a:p>
          <a:p>
            <a:pPr>
              <a:buNone/>
            </a:pPr>
            <a:r>
              <a:rPr lang="en-US" dirty="0" smtClean="0"/>
              <a:t>Input can begin with either file or http, next characters must be ://</a:t>
            </a:r>
          </a:p>
          <a:p>
            <a:pPr>
              <a:buNone/>
            </a:pPr>
            <a:r>
              <a:rPr lang="en-US" dirty="0" smtClean="0"/>
              <a:t>\S+ is used to signify that one ore more non-white space characters follow.</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404</TotalTime>
  <Words>1115</Words>
  <Application>Microsoft Macintosh PowerPoint</Application>
  <PresentationFormat>On-screen Show (4:3)</PresentationFormat>
  <Paragraphs>66</Paragraphs>
  <Slides>12</Slides>
  <Notes>0</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Regular Expressions</vt:lpstr>
      <vt:lpstr>Regular Expressions</vt:lpstr>
      <vt:lpstr>JS Regular Expression For Email</vt:lpstr>
      <vt:lpstr>JS Regular Expression For Email</vt:lpstr>
      <vt:lpstr>JS Regular Expression For Email</vt:lpstr>
      <vt:lpstr>JS Regular Expression For Email</vt:lpstr>
      <vt:lpstr>JS Regular Expression For Email</vt:lpstr>
      <vt:lpstr>JS Regular Expression for URL</vt:lpstr>
      <vt:lpstr>JS Regular Expression for URL</vt:lpstr>
      <vt:lpstr>HTML5</vt:lpstr>
      <vt:lpstr>jQuery Form Validation Plugin</vt:lpstr>
      <vt:lpstr>References</vt:lpstr>
    </vt:vector>
  </TitlesOfParts>
  <Company>art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Javascript/ jQuery</dc:title>
  <dc:creator>Jean Chu</dc:creator>
  <cp:lastModifiedBy>Jean Chu</cp:lastModifiedBy>
  <cp:revision>76</cp:revision>
  <dcterms:created xsi:type="dcterms:W3CDTF">2012-03-01T20:06:40Z</dcterms:created>
  <dcterms:modified xsi:type="dcterms:W3CDTF">2012-03-01T20:07:28Z</dcterms:modified>
</cp:coreProperties>
</file>