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s/slide4.xml" ContentType="application/vnd.openxmlformats-officedocument.presentationml.slide+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7"/>
  </p:notesMasterIdLst>
  <p:sldIdLst>
    <p:sldId id="256" r:id="rId2"/>
    <p:sldId id="294" r:id="rId3"/>
    <p:sldId id="295" r:id="rId4"/>
    <p:sldId id="292" r:id="rId5"/>
    <p:sldId id="296"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showGuides="1">
      <p:cViewPr varScale="1">
        <p:scale>
          <a:sx n="100" d="100"/>
          <a:sy n="100" d="100"/>
        </p:scale>
        <p:origin x="-1128" y="-104"/>
      </p:cViewPr>
      <p:guideLst>
        <p:guide orient="horz" pos="2160"/>
        <p:guide pos="1632"/>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BD5CA8-9EBA-144C-B3DA-27753E91F8EA}" type="datetimeFigureOut">
              <a:rPr lang="en-US" smtClean="0"/>
              <a:pPr/>
              <a:t>3/29/12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848094-9842-6747-96CD-62197C70C8B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&lt;</a:t>
            </a:r>
            <a:endParaRPr lang="en-US" dirty="0"/>
          </a:p>
        </p:txBody>
      </p:sp>
      <p:sp>
        <p:nvSpPr>
          <p:cNvPr id="4" name="Slide Number Placeholder 3"/>
          <p:cNvSpPr>
            <a:spLocks noGrp="1"/>
          </p:cNvSpPr>
          <p:nvPr>
            <p:ph type="sldNum" sz="quarter" idx="10"/>
          </p:nvPr>
        </p:nvSpPr>
        <p:spPr/>
        <p:txBody>
          <a:bodyPr/>
          <a:lstStyle/>
          <a:p>
            <a:fld id="{1D848094-9842-6747-96CD-62197C70C8B6}"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C9CDD1-21A3-844C-8FA9-F11081726A3F}" type="datetimeFigureOut">
              <a:rPr lang="en-US" smtClean="0"/>
              <a:pPr/>
              <a:t>3/29/12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C9CDD1-21A3-844C-8FA9-F11081726A3F}" type="datetimeFigureOut">
              <a:rPr lang="en-US" smtClean="0"/>
              <a:pPr/>
              <a:t>3/29/12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C9CDD1-21A3-844C-8FA9-F11081726A3F}" type="datetimeFigureOut">
              <a:rPr lang="en-US" smtClean="0"/>
              <a:pPr/>
              <a:t>3/29/12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C9CDD1-21A3-844C-8FA9-F11081726A3F}" type="datetimeFigureOut">
              <a:rPr lang="en-US" smtClean="0"/>
              <a:pPr/>
              <a:t>3/29/12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C9CDD1-21A3-844C-8FA9-F11081726A3F}" type="datetimeFigureOut">
              <a:rPr lang="en-US" smtClean="0"/>
              <a:pPr/>
              <a:t>3/29/12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C9CDD1-21A3-844C-8FA9-F11081726A3F}" type="datetimeFigureOut">
              <a:rPr lang="en-US" smtClean="0"/>
              <a:pPr/>
              <a:t>3/29/12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C9CDD1-21A3-844C-8FA9-F11081726A3F}" type="datetimeFigureOut">
              <a:rPr lang="en-US" smtClean="0"/>
              <a:pPr/>
              <a:t>3/29/12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C9CDD1-21A3-844C-8FA9-F11081726A3F}" type="datetimeFigureOut">
              <a:rPr lang="en-US" smtClean="0"/>
              <a:pPr/>
              <a:t>3/29/12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C9CDD1-21A3-844C-8FA9-F11081726A3F}" type="datetimeFigureOut">
              <a:rPr lang="en-US" smtClean="0"/>
              <a:pPr/>
              <a:t>3/29/12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C9CDD1-21A3-844C-8FA9-F11081726A3F}" type="datetimeFigureOut">
              <a:rPr lang="en-US" smtClean="0"/>
              <a:pPr/>
              <a:t>3/29/12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C9CDD1-21A3-844C-8FA9-F11081726A3F}" type="datetimeFigureOut">
              <a:rPr lang="en-US" smtClean="0"/>
              <a:pPr/>
              <a:t>3/29/12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DD6EC-969C-5C49-AA74-D2A0BC8A776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C9CDD1-21A3-844C-8FA9-F11081726A3F}" type="datetimeFigureOut">
              <a:rPr lang="en-US" smtClean="0"/>
              <a:pPr/>
              <a:t>3/29/12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7DD6EC-969C-5C49-AA74-D2A0BC8A776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Cookies / Sessions</a:t>
            </a:r>
            <a:endParaRPr lang="en-US" dirty="0"/>
          </a:p>
        </p:txBody>
      </p:sp>
      <p:sp>
        <p:nvSpPr>
          <p:cNvPr id="3" name="Subtitle 2"/>
          <p:cNvSpPr>
            <a:spLocks noGrp="1"/>
          </p:cNvSpPr>
          <p:nvPr>
            <p:ph type="subTitle" idx="1"/>
          </p:nvPr>
        </p:nvSpPr>
        <p:spPr/>
        <p:txBody>
          <a:bodyPr/>
          <a:lstStyle/>
          <a:p>
            <a:r>
              <a:rPr lang="en-US" dirty="0" smtClean="0"/>
              <a:t>Week 10 TCNJ Web 2</a:t>
            </a:r>
          </a:p>
          <a:p>
            <a:r>
              <a:rPr lang="en-US" smtClean="0"/>
              <a:t>Jean Chu</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endParaRPr lang="en-US"/>
          </a:p>
        </p:txBody>
      </p:sp>
      <p:sp>
        <p:nvSpPr>
          <p:cNvPr id="9" name="Content Placeholder 8"/>
          <p:cNvSpPr>
            <a:spLocks noGrp="1"/>
          </p:cNvSpPr>
          <p:nvPr>
            <p:ph idx="1"/>
          </p:nvPr>
        </p:nvSpPr>
        <p:spPr/>
        <p:txBody>
          <a:bodyPr/>
          <a:lstStyle/>
          <a:p>
            <a:r>
              <a:rPr lang="en-US" dirty="0" err="1" smtClean="0"/>
              <a:t>Webpages</a:t>
            </a:r>
            <a:r>
              <a:rPr lang="en-US" dirty="0" smtClean="0"/>
              <a:t> have no memories. </a:t>
            </a:r>
            <a:endParaRPr lang="en-US" dirty="0"/>
          </a:p>
        </p:txBody>
      </p:sp>
      <p:pic>
        <p:nvPicPr>
          <p:cNvPr id="10" name="Content Placeholder 3" descr="img-thing.jpeg"/>
          <p:cNvPicPr>
            <a:picLocks noChangeAspect="1"/>
          </p:cNvPicPr>
          <p:nvPr/>
        </p:nvPicPr>
        <p:blipFill>
          <a:blip r:embed="rId2"/>
          <a:stretch>
            <a:fillRect/>
          </a:stretch>
        </p:blipFill>
        <p:spPr>
          <a:xfrm>
            <a:off x="3200400" y="2491581"/>
            <a:ext cx="2743200" cy="27432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Cookies, Sessions</a:t>
            </a:r>
            <a:endParaRPr lang="en-US" dirty="0"/>
          </a:p>
        </p:txBody>
      </p:sp>
      <p:sp>
        <p:nvSpPr>
          <p:cNvPr id="3" name="Content Placeholder 2"/>
          <p:cNvSpPr>
            <a:spLocks noGrp="1"/>
          </p:cNvSpPr>
          <p:nvPr>
            <p:ph idx="1"/>
          </p:nvPr>
        </p:nvSpPr>
        <p:spPr/>
        <p:txBody>
          <a:bodyPr>
            <a:normAutofit/>
          </a:bodyPr>
          <a:lstStyle/>
          <a:p>
            <a:r>
              <a:rPr lang="en-US" dirty="0" smtClean="0"/>
              <a:t>Session and cookies enable the website you are visiting to keep track of your movement from page to page. </a:t>
            </a:r>
          </a:p>
          <a:p>
            <a:endParaRPr lang="en-US" dirty="0" smtClean="0"/>
          </a:p>
          <a:p>
            <a:endParaRPr lang="en-US" dirty="0" smtClean="0"/>
          </a:p>
          <a:p>
            <a:endParaRPr lang="en-US" dirty="0" smtClean="0"/>
          </a:p>
          <a:p>
            <a:r>
              <a:rPr lang="en-US" dirty="0" smtClean="0"/>
              <a:t>Example : Shopping cart </a:t>
            </a:r>
            <a:r>
              <a:rPr lang="en-US" dirty="0" smtClean="0"/>
              <a:t>feature of any </a:t>
            </a:r>
            <a:r>
              <a:rPr lang="en-US" dirty="0" err="1" smtClean="0"/>
              <a:t>e</a:t>
            </a:r>
            <a:r>
              <a:rPr lang="en-US" dirty="0" smtClean="0"/>
              <a:t>-commerce site.</a:t>
            </a:r>
            <a:r>
              <a:rPr lang="en-US"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a:p>
        </p:txBody>
      </p:sp>
      <p:sp>
        <p:nvSpPr>
          <p:cNvPr id="3" name="Content Placeholder 2"/>
          <p:cNvSpPr>
            <a:spLocks noGrp="1"/>
          </p:cNvSpPr>
          <p:nvPr>
            <p:ph sz="half" idx="1"/>
          </p:nvPr>
        </p:nvSpPr>
        <p:spPr>
          <a:xfrm>
            <a:off x="457200" y="152400"/>
            <a:ext cx="4038600" cy="4525963"/>
          </a:xfrm>
        </p:spPr>
        <p:txBody>
          <a:bodyPr>
            <a:normAutofit/>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r>
              <a:rPr lang="en-US" dirty="0" smtClean="0"/>
              <a:t>cookies </a:t>
            </a:r>
            <a:r>
              <a:rPr lang="en-US" dirty="0" smtClean="0"/>
              <a:t>store data in the user’s</a:t>
            </a:r>
            <a:r>
              <a:rPr lang="en-US" dirty="0" smtClean="0"/>
              <a:t> web </a:t>
            </a:r>
            <a:r>
              <a:rPr lang="en-US" dirty="0" smtClean="0"/>
              <a:t>browser </a:t>
            </a:r>
          </a:p>
          <a:p>
            <a:pPr>
              <a:buNone/>
            </a:pPr>
            <a:endParaRPr lang="en-US" dirty="0" smtClean="0"/>
          </a:p>
        </p:txBody>
      </p:sp>
      <p:sp>
        <p:nvSpPr>
          <p:cNvPr id="8" name="Content Placeholder 7"/>
          <p:cNvSpPr>
            <a:spLocks noGrp="1"/>
          </p:cNvSpPr>
          <p:nvPr>
            <p:ph sz="half" idx="2"/>
          </p:nvPr>
        </p:nvSpPr>
        <p:spPr>
          <a:xfrm>
            <a:off x="4648200" y="152400"/>
            <a:ext cx="4038600" cy="4525963"/>
          </a:xfrm>
        </p:spPr>
        <p:txBody>
          <a:bodyPr>
            <a:normAutofit/>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sessions </a:t>
            </a:r>
            <a:r>
              <a:rPr lang="en-US" dirty="0" smtClean="0"/>
              <a:t>store data on the server itself</a:t>
            </a:r>
            <a:endParaRPr lang="en-US" dirty="0"/>
          </a:p>
        </p:txBody>
      </p:sp>
      <p:pic>
        <p:nvPicPr>
          <p:cNvPr id="4" name="Picture 3" descr="session.jpg"/>
          <p:cNvPicPr>
            <a:picLocks noChangeAspect="1"/>
          </p:cNvPicPr>
          <p:nvPr/>
        </p:nvPicPr>
        <p:blipFill>
          <a:blip r:embed="rId3"/>
          <a:stretch>
            <a:fillRect/>
          </a:stretch>
        </p:blipFill>
        <p:spPr>
          <a:xfrm>
            <a:off x="5257800" y="913884"/>
            <a:ext cx="3035300" cy="1765300"/>
          </a:xfrm>
          <a:prstGeom prst="rect">
            <a:avLst/>
          </a:prstGeom>
        </p:spPr>
      </p:pic>
      <p:pic>
        <p:nvPicPr>
          <p:cNvPr id="5" name="Picture 4" descr="cookie.jpg"/>
          <p:cNvPicPr>
            <a:picLocks noChangeAspect="1"/>
          </p:cNvPicPr>
          <p:nvPr/>
        </p:nvPicPr>
        <p:blipFill>
          <a:blip r:embed="rId4"/>
          <a:stretch>
            <a:fillRect/>
          </a:stretch>
        </p:blipFill>
        <p:spPr>
          <a:xfrm>
            <a:off x="1524000" y="152400"/>
            <a:ext cx="1943100" cy="2768600"/>
          </a:xfrm>
          <a:prstGeom prst="rect">
            <a:avLst/>
          </a:prstGeom>
        </p:spPr>
      </p:pic>
      <p:sp>
        <p:nvSpPr>
          <p:cNvPr id="9" name="Rectangle 8"/>
          <p:cNvSpPr/>
          <p:nvPr/>
        </p:nvSpPr>
        <p:spPr>
          <a:xfrm>
            <a:off x="457200" y="4771072"/>
            <a:ext cx="8229600" cy="1477328"/>
          </a:xfrm>
          <a:prstGeom prst="rect">
            <a:avLst/>
          </a:prstGeom>
        </p:spPr>
        <p:txBody>
          <a:bodyPr wrap="square">
            <a:spAutoFit/>
          </a:bodyPr>
          <a:lstStyle/>
          <a:p>
            <a:r>
              <a:rPr lang="en-US" dirty="0" smtClean="0"/>
              <a:t>First, sessions </a:t>
            </a:r>
            <a:r>
              <a:rPr lang="en-US" dirty="0" smtClean="0"/>
              <a:t>are likely more secure in that all of the recorded information is stored on the server and not continually sent back and forth between the server and the client. Second, you can store more data in a session. Third, some users reject cookies or turn them off completely. Sessions, while designed to work with a </a:t>
            </a:r>
            <a:r>
              <a:rPr lang="en-US" dirty="0" smtClean="0"/>
              <a:t>cookie can </a:t>
            </a:r>
            <a:r>
              <a:rPr lang="en-US" dirty="0" smtClean="0"/>
              <a:t>function without them, too.</a:t>
            </a:r>
            <a:endParaRPr lang="en-US" dirty="0"/>
          </a:p>
        </p:txBody>
      </p:sp>
      <p:sp>
        <p:nvSpPr>
          <p:cNvPr id="10" name="Rectangle 9"/>
          <p:cNvSpPr/>
          <p:nvPr/>
        </p:nvSpPr>
        <p:spPr>
          <a:xfrm>
            <a:off x="4231019" y="1519535"/>
            <a:ext cx="529562" cy="923330"/>
          </a:xfrm>
          <a:prstGeom prst="rect">
            <a:avLst/>
          </a:prstGeom>
        </p:spPr>
        <p:txBody>
          <a:bodyPr wrap="none">
            <a:spAutoFit/>
          </a:bodyPr>
          <a:lstStyle/>
          <a:p>
            <a:r>
              <a:rPr lang="en-US" sz="5400" dirty="0" smtClean="0"/>
              <a:t>&lt;</a:t>
            </a:r>
            <a:endParaRPr lang="en-US" sz="5400"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How to Use Sessions</a:t>
            </a:r>
            <a:endParaRPr lang="en-US" dirty="0"/>
          </a:p>
        </p:txBody>
      </p:sp>
      <p:sp>
        <p:nvSpPr>
          <p:cNvPr id="9" name="Text Placeholder 8"/>
          <p:cNvSpPr>
            <a:spLocks noGrp="1"/>
          </p:cNvSpPr>
          <p:nvPr>
            <p:ph type="body" idx="1"/>
          </p:nvPr>
        </p:nvSpPr>
        <p:spPr>
          <a:xfrm>
            <a:off x="457200" y="1535113"/>
            <a:ext cx="2286000" cy="639762"/>
          </a:xfrm>
        </p:spPr>
        <p:txBody>
          <a:bodyPr/>
          <a:lstStyle/>
          <a:p>
            <a:r>
              <a:rPr lang="en-US" dirty="0" smtClean="0"/>
              <a:t>Start</a:t>
            </a:r>
            <a:endParaRPr lang="en-US" dirty="0"/>
          </a:p>
        </p:txBody>
      </p:sp>
      <p:sp>
        <p:nvSpPr>
          <p:cNvPr id="6" name="Content Placeholder 5"/>
          <p:cNvSpPr>
            <a:spLocks noGrp="1"/>
          </p:cNvSpPr>
          <p:nvPr>
            <p:ph sz="half" idx="2"/>
          </p:nvPr>
        </p:nvSpPr>
        <p:spPr>
          <a:xfrm>
            <a:off x="457200" y="2174875"/>
            <a:ext cx="2286000" cy="3951288"/>
          </a:xfrm>
        </p:spPr>
        <p:txBody>
          <a:bodyPr>
            <a:normAutofit/>
          </a:bodyPr>
          <a:lstStyle/>
          <a:p>
            <a:pPr>
              <a:buNone/>
            </a:pPr>
            <a:r>
              <a:rPr lang="en-US" sz="1800" dirty="0" err="1" smtClean="0"/>
              <a:t>session_start</a:t>
            </a:r>
            <a:r>
              <a:rPr lang="en-US" sz="1800" dirty="0" smtClean="0"/>
              <a:t>(</a:t>
            </a:r>
            <a:r>
              <a:rPr lang="en-US" sz="1800" dirty="0" smtClean="0"/>
              <a:t>)</a:t>
            </a:r>
          </a:p>
        </p:txBody>
      </p:sp>
      <p:sp>
        <p:nvSpPr>
          <p:cNvPr id="10" name="Text Placeholder 9"/>
          <p:cNvSpPr>
            <a:spLocks noGrp="1"/>
          </p:cNvSpPr>
          <p:nvPr>
            <p:ph type="body" sz="quarter" idx="3"/>
          </p:nvPr>
        </p:nvSpPr>
        <p:spPr>
          <a:xfrm>
            <a:off x="5867400" y="1535113"/>
            <a:ext cx="2819400" cy="639762"/>
          </a:xfrm>
        </p:spPr>
        <p:txBody>
          <a:bodyPr/>
          <a:lstStyle/>
          <a:p>
            <a:r>
              <a:rPr lang="en-US" dirty="0" smtClean="0"/>
              <a:t>Destroy</a:t>
            </a:r>
            <a:endParaRPr lang="en-US" dirty="0"/>
          </a:p>
        </p:txBody>
      </p:sp>
      <p:sp>
        <p:nvSpPr>
          <p:cNvPr id="11" name="Content Placeholder 10"/>
          <p:cNvSpPr>
            <a:spLocks noGrp="1"/>
          </p:cNvSpPr>
          <p:nvPr>
            <p:ph sz="quarter" idx="4"/>
          </p:nvPr>
        </p:nvSpPr>
        <p:spPr>
          <a:xfrm>
            <a:off x="5867400" y="2174875"/>
            <a:ext cx="2819400" cy="3951288"/>
          </a:xfrm>
        </p:spPr>
        <p:txBody>
          <a:bodyPr/>
          <a:lstStyle/>
          <a:p>
            <a:pPr>
              <a:buNone/>
            </a:pPr>
            <a:r>
              <a:rPr lang="en-US" sz="1800" dirty="0" err="1" smtClean="0"/>
              <a:t>unset($_SESSION['views</a:t>
            </a:r>
            <a:r>
              <a:rPr lang="en-US" sz="1800" dirty="0" smtClean="0"/>
              <a:t>'])</a:t>
            </a:r>
            <a:r>
              <a:rPr lang="en-US" sz="1800" dirty="0" smtClean="0"/>
              <a:t>;</a:t>
            </a:r>
          </a:p>
          <a:p>
            <a:pPr>
              <a:buNone/>
            </a:pPr>
            <a:r>
              <a:rPr lang="en-US" sz="1800" dirty="0" smtClean="0"/>
              <a:t>or</a:t>
            </a:r>
          </a:p>
          <a:p>
            <a:pPr>
              <a:buNone/>
            </a:pPr>
            <a:r>
              <a:rPr lang="en-US" sz="1800" dirty="0" err="1" smtClean="0"/>
              <a:t>session_destroy</a:t>
            </a:r>
            <a:r>
              <a:rPr lang="en-US" sz="1800" dirty="0" smtClean="0"/>
              <a:t>();</a:t>
            </a:r>
            <a:endParaRPr lang="en-US" sz="1800" dirty="0"/>
          </a:p>
        </p:txBody>
      </p:sp>
      <p:sp>
        <p:nvSpPr>
          <p:cNvPr id="12" name="Text Placeholder 9"/>
          <p:cNvSpPr txBox="1">
            <a:spLocks/>
          </p:cNvSpPr>
          <p:nvPr/>
        </p:nvSpPr>
        <p:spPr>
          <a:xfrm>
            <a:off x="2743200" y="1524000"/>
            <a:ext cx="2819400" cy="639762"/>
          </a:xfrm>
          <a:prstGeom prst="rect">
            <a:avLst/>
          </a:prstGeom>
        </p:spPr>
        <p:txBody>
          <a:bodyPr vert="horz" lIns="91440" tIns="45720" rIns="91440" bIns="45720" rtlCol="0" anchor="b">
            <a:norm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dirty="0" smtClean="0">
                <a:ln>
                  <a:noFill/>
                </a:ln>
                <a:solidFill>
                  <a:schemeClr val="tx1"/>
                </a:solidFill>
                <a:effectLst/>
                <a:uLnTx/>
                <a:uFillTx/>
                <a:latin typeface="+mn-lt"/>
                <a:ea typeface="+mn-ea"/>
                <a:cs typeface="+mn-cs"/>
              </a:rPr>
              <a:t>Store</a:t>
            </a:r>
            <a:endParaRPr kumimoji="0" lang="en-US" sz="2400" b="1" i="0" u="none" strike="noStrike" kern="1200" cap="none" spc="0" normalizeH="0" baseline="0" noProof="0" dirty="0">
              <a:ln>
                <a:noFill/>
              </a:ln>
              <a:solidFill>
                <a:schemeClr val="tx1"/>
              </a:solidFill>
              <a:effectLst/>
              <a:uLnTx/>
              <a:uFillTx/>
              <a:latin typeface="+mn-lt"/>
              <a:ea typeface="+mn-ea"/>
              <a:cs typeface="+mn-cs"/>
            </a:endParaRPr>
          </a:p>
        </p:txBody>
      </p:sp>
      <p:sp>
        <p:nvSpPr>
          <p:cNvPr id="13" name="Content Placeholder 10"/>
          <p:cNvSpPr txBox="1">
            <a:spLocks/>
          </p:cNvSpPr>
          <p:nvPr/>
        </p:nvSpPr>
        <p:spPr>
          <a:xfrm>
            <a:off x="2743200" y="2327275"/>
            <a:ext cx="2819400" cy="3951288"/>
          </a:xfrm>
          <a:prstGeom prst="rect">
            <a:avLst/>
          </a:prstGeom>
        </p:spPr>
        <p:txBody>
          <a:bodyPr vert="horz" lIns="91440" tIns="45720" rIns="91440" bIns="45720" rtlCol="0">
            <a:normAutofit/>
          </a:bodyPr>
          <a:lstStyle/>
          <a:p>
            <a:pPr>
              <a:buNone/>
            </a:pPr>
            <a:r>
              <a:rPr lang="en-US" dirty="0" smtClean="0"/>
              <a:t>$_</a:t>
            </a:r>
            <a:r>
              <a:rPr lang="en-US" dirty="0" err="1" smtClean="0"/>
              <a:t>SESSION['views</a:t>
            </a:r>
            <a:r>
              <a:rPr lang="en-US" dirty="0" smtClean="0"/>
              <a:t>']=1</a:t>
            </a:r>
            <a:r>
              <a:rPr lang="en-US" dirty="0" smtClean="0"/>
              <a:t>;</a:t>
            </a:r>
          </a:p>
          <a:p>
            <a:pPr>
              <a:buNone/>
            </a:pPr>
            <a:endParaRPr lang="en-US" dirty="0" smtClean="0"/>
          </a:p>
          <a:p>
            <a:pPr>
              <a:buNone/>
            </a:pPr>
            <a:r>
              <a:rPr lang="en-US" dirty="0" smtClean="0"/>
              <a:t>Or update</a:t>
            </a:r>
          </a:p>
          <a:p>
            <a:pPr>
              <a:buNone/>
            </a:pPr>
            <a:endParaRPr lang="en-US" dirty="0" smtClean="0"/>
          </a:p>
          <a:p>
            <a:pPr>
              <a:buNone/>
            </a:pPr>
            <a:r>
              <a:rPr lang="en-US" dirty="0" err="1" smtClean="0"/>
              <a:t>if(isset($_SESSION['views</a:t>
            </a:r>
            <a:r>
              <a:rPr lang="en-US" dirty="0" smtClean="0"/>
              <a:t>'])</a:t>
            </a:r>
            <a:r>
              <a:rPr lang="en-US" dirty="0" smtClean="0"/>
              <a:t>){</a:t>
            </a:r>
          </a:p>
          <a:p>
            <a:pPr>
              <a:buNone/>
            </a:pPr>
            <a:r>
              <a:rPr lang="en-US" dirty="0" smtClean="0"/>
              <a:t>$_</a:t>
            </a:r>
            <a:r>
              <a:rPr lang="en-US" dirty="0" err="1" smtClean="0"/>
              <a:t>SESSION['views</a:t>
            </a:r>
            <a:r>
              <a:rPr lang="en-US" dirty="0" smtClean="0"/>
              <a:t>']=$_SESSION['views']+1</a:t>
            </a:r>
            <a:r>
              <a:rPr lang="en-US" dirty="0" smtClean="0"/>
              <a:t>;</a:t>
            </a:r>
          </a:p>
          <a:p>
            <a:pPr>
              <a:buNone/>
            </a:pPr>
            <a:r>
              <a:rPr lang="en-US"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468</TotalTime>
  <Words>211</Words>
  <Application>Microsoft Macintosh PowerPoint</Application>
  <PresentationFormat>On-screen Show (4:3)</PresentationFormat>
  <Paragraphs>43</Paragraphs>
  <Slides>5</Slides>
  <Notes>1</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Office Theme</vt:lpstr>
      <vt:lpstr>Cookies / Sessions</vt:lpstr>
      <vt:lpstr>Slide 2</vt:lpstr>
      <vt:lpstr>Cookies, Sessions</vt:lpstr>
      <vt:lpstr>Slide 4</vt:lpstr>
      <vt:lpstr>How to Use Sessions</vt:lpstr>
    </vt:vector>
  </TitlesOfParts>
  <Company>art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Javascript/ jQuery</dc:title>
  <dc:creator>Jean Chu</dc:creator>
  <cp:lastModifiedBy>Jean Chu</cp:lastModifiedBy>
  <cp:revision>99</cp:revision>
  <dcterms:created xsi:type="dcterms:W3CDTF">2012-03-29T19:26:02Z</dcterms:created>
  <dcterms:modified xsi:type="dcterms:W3CDTF">2012-03-29T20:46:03Z</dcterms:modified>
</cp:coreProperties>
</file>