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4"/>
  </p:notesMasterIdLst>
  <p:sldIdLst>
    <p:sldId id="256" r:id="rId2"/>
    <p:sldId id="266" r:id="rId3"/>
    <p:sldId id="267" r:id="rId4"/>
    <p:sldId id="260" r:id="rId5"/>
    <p:sldId id="261" r:id="rId6"/>
    <p:sldId id="257" r:id="rId7"/>
    <p:sldId id="258" r:id="rId8"/>
    <p:sldId id="259" r:id="rId9"/>
    <p:sldId id="264" r:id="rId10"/>
    <p:sldId id="265" r:id="rId11"/>
    <p:sldId id="263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 showGuides="1">
      <p:cViewPr varScale="1">
        <p:scale>
          <a:sx n="96" d="100"/>
          <a:sy n="96" d="100"/>
        </p:scale>
        <p:origin x="-392" y="-104"/>
      </p:cViewPr>
      <p:guideLst>
        <p:guide orient="horz" pos="38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E45A5-5CFA-F84D-8368-753D7BFEC1BB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8BDCB-B74A-4949-8F4C-4C79F328F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Mobile Web	(</a:t>
            </a:r>
            <a:r>
              <a:rPr lang="en-US" dirty="0" err="1" smtClean="0"/>
              <a:t>Oreilly</a:t>
            </a:r>
            <a:r>
              <a:rPr lang="en-US" dirty="0" smtClean="0"/>
              <a:t> Media)</a:t>
            </a:r>
          </a:p>
          <a:p>
            <a:endParaRPr lang="en-US" dirty="0" smtClean="0"/>
          </a:p>
          <a:p>
            <a:r>
              <a:rPr lang="en-US" dirty="0" smtClean="0"/>
              <a:t>Mobile Design and Development (</a:t>
            </a:r>
            <a:r>
              <a:rPr lang="en-US" dirty="0" err="1" smtClean="0"/>
              <a:t>Oreilly</a:t>
            </a:r>
            <a:r>
              <a:rPr lang="en-US" dirty="0" smtClean="0"/>
              <a:t> Media)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8BDCB-B74A-4949-8F4C-4C79F328F44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F8C9D-E66A-0F45-A5D4-4DD13A2E002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9331C-8C64-254E-B664-BC65BE1CC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estiphone.com/" TargetMode="External"/><Relationship Id="rId4" Type="http://schemas.openxmlformats.org/officeDocument/2006/relationships/hyperlink" Target="http://us.blackberry.com/developers/resources/simulators.jsp" TargetMode="External"/><Relationship Id="rId5" Type="http://schemas.openxmlformats.org/officeDocument/2006/relationships/hyperlink" Target="http://developer.android.com/sdk/inde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querymobile.com/" TargetMode="External"/><Relationship Id="rId3" Type="http://schemas.openxmlformats.org/officeDocument/2006/relationships/hyperlink" Target="http://jquerymobile.com/demos/1.1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ired.com/magazine/2010/08/ff_webrip/all/1" TargetMode="Externa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hyperlink" Target="http://www.wired.com/magazine/2010/08/ff_webrip/all/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tectmobilebrowsers.mobi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validator.w3.org/mobil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Coding for Mobile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13</a:t>
            </a:r>
          </a:p>
          <a:p>
            <a:r>
              <a:rPr lang="en-US" dirty="0" smtClean="0"/>
              <a:t>TCNJ Web 2 </a:t>
            </a:r>
          </a:p>
          <a:p>
            <a:r>
              <a:rPr lang="en-US" dirty="0" smtClean="0"/>
              <a:t>Jean Chu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iphone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hlinkClick r:id="rId3"/>
              </a:rPr>
              <a:t>http://testiphone.com/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Blackberry</a:t>
            </a:r>
          </a:p>
          <a:p>
            <a:pPr lvl="1"/>
            <a:r>
              <a:rPr lang="en-US" dirty="0" smtClean="0">
                <a:hlinkClick r:id="rId4"/>
              </a:rPr>
              <a:t>http://us.blackberry.com/developers/resources/simulators.jsp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Android</a:t>
            </a:r>
          </a:p>
          <a:p>
            <a:pPr lvl="1"/>
            <a:r>
              <a:rPr lang="en-US" dirty="0" smtClean="0">
                <a:hlinkClick r:id="rId5"/>
              </a:rPr>
              <a:t>http://developer.android.com/sdk/index.html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Mobile Web / APP USING </a:t>
            </a:r>
            <a:r>
              <a:rPr lang="en-US" dirty="0" err="1" smtClean="0"/>
              <a:t>jQUERY</a:t>
            </a:r>
            <a:r>
              <a:rPr lang="en-US" dirty="0" smtClean="0"/>
              <a:t> MOBILE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jQuery</a:t>
            </a:r>
            <a:r>
              <a:rPr lang="en-US" dirty="0" smtClean="0"/>
              <a:t> Mobile (alpha version yet)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jQuery</a:t>
            </a:r>
            <a:r>
              <a:rPr lang="en-US" dirty="0" smtClean="0"/>
              <a:t> Mobile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Alpha Version so far (Not even Beta)</a:t>
            </a:r>
          </a:p>
          <a:p>
            <a:pPr lvl="1"/>
            <a:r>
              <a:rPr lang="en-US" dirty="0" smtClean="0">
                <a:hlinkClick r:id="rId2"/>
              </a:rPr>
              <a:t>http://jquerymobile.com/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http://jquerymobile.com/demos/1.1.0/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HTML5 markup-driven </a:t>
            </a:r>
          </a:p>
          <a:p>
            <a:r>
              <a:rPr lang="en-US" dirty="0" smtClean="0"/>
              <a:t>Supports Mobile only events (Tap, Swipe, etc)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is Dead. Long live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802997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http://www.wired.com/magazine/2010/08/ff_webrip/all/1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ff_webrip_chart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1733" y="1600200"/>
            <a:ext cx="5960534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f_webrip5_f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8750" y="2796381"/>
            <a:ext cx="3746500" cy="2133600"/>
          </a:xfrm>
        </p:spPr>
      </p:pic>
      <p:sp>
        <p:nvSpPr>
          <p:cNvPr id="5" name="Rectangle 4"/>
          <p:cNvSpPr/>
          <p:nvPr/>
        </p:nvSpPr>
        <p:spPr>
          <a:xfrm>
            <a:off x="457200" y="5802997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http://www.wired.com/magazine/2010/08/ff_webrip/all/1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Web for Mobile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Specific Meta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&lt;meta name = "viewport" content = "width = device-width; initial-scale=1.0; maximum-scale=1.0; user-scalable=no;" /&gt;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&lt;meta name="</a:t>
            </a:r>
            <a:r>
              <a:rPr lang="en-US" dirty="0" err="1" smtClean="0"/>
              <a:t>HandheldFriendly</a:t>
            </a:r>
            <a:r>
              <a:rPr lang="en-US" dirty="0" smtClean="0"/>
              <a:t>" content="True" /&gt;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 the browser and redirect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Detect the Browser</a:t>
            </a:r>
          </a:p>
          <a:p>
            <a:pPr>
              <a:buNone/>
            </a:pPr>
            <a:r>
              <a:rPr lang="en-US" dirty="0" smtClean="0"/>
              <a:t>	&lt;?</a:t>
            </a:r>
            <a:r>
              <a:rPr lang="en-US" dirty="0" err="1" smtClean="0"/>
              <a:t>php</a:t>
            </a:r>
            <a:r>
              <a:rPr lang="en-US" dirty="0" smtClean="0"/>
              <a:t> 	$_SERVER[‘</a:t>
            </a:r>
            <a:r>
              <a:rPr lang="en-US" dirty="0" smtClean="0"/>
              <a:t>HTTP_USER_AGENT’</a:t>
            </a:r>
            <a:r>
              <a:rPr lang="en-US" dirty="0" smtClean="0"/>
              <a:t>]; 	?&gt;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Redirect to the mobile page</a:t>
            </a:r>
          </a:p>
          <a:p>
            <a:pPr>
              <a:buNone/>
            </a:pPr>
            <a:r>
              <a:rPr lang="en-US" dirty="0" smtClean="0"/>
              <a:t>	&lt;?</a:t>
            </a:r>
            <a:r>
              <a:rPr lang="en-US" dirty="0" err="1" smtClean="0"/>
              <a:t>php</a:t>
            </a:r>
            <a:r>
              <a:rPr lang="en-US" dirty="0" smtClean="0"/>
              <a:t>	 </a:t>
            </a:r>
            <a:r>
              <a:rPr lang="en-US" dirty="0" err="1" smtClean="0"/>
              <a:t>header('Location</a:t>
            </a:r>
            <a:r>
              <a:rPr lang="en-US" dirty="0" smtClean="0"/>
              <a:t>: http://</a:t>
            </a:r>
            <a:r>
              <a:rPr lang="en-US" dirty="0" err="1" smtClean="0"/>
              <a:t>www.example.com</a:t>
            </a:r>
            <a:r>
              <a:rPr lang="en-US" dirty="0" smtClean="0"/>
              <a:t>/'); 			?&gt;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Detect the browser and redirect</a:t>
            </a:r>
            <a:br>
              <a:rPr lang="en-US" dirty="0" smtClean="0"/>
            </a:br>
            <a:r>
              <a:rPr lang="en-US" dirty="0" smtClean="0"/>
              <a:t>- Easy Way to Use a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hlinkClick r:id="rId2"/>
              </a:rPr>
              <a:t>http://www.detectmobilebrowsers.mobi/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require_once('mobile_device_detect.php</a:t>
            </a:r>
            <a:r>
              <a:rPr lang="en-US" dirty="0" smtClean="0"/>
              <a:t>');</a:t>
            </a:r>
          </a:p>
          <a:p>
            <a:pPr>
              <a:buNone/>
            </a:pPr>
            <a:r>
              <a:rPr lang="en-US" dirty="0" smtClean="0"/>
              <a:t>$mobile =</a:t>
            </a:r>
            <a:r>
              <a:rPr lang="en-US" dirty="0" err="1" smtClean="0"/>
              <a:t>mobile_device_detect(true,false,true,true,true,true,true,'http://www.domain-name.com/m/',false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: Click to Call 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="tel:555-555-5555"&gt;555-555-5555&lt;/a&gt;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http://validator.w3.org/mobile/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375</Words>
  <Application>Microsoft Macintosh PowerPoint</Application>
  <PresentationFormat>On-screen Show (4:3)</PresentationFormat>
  <Paragraphs>63</Paragraphs>
  <Slides>12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Coding for Mobile</vt:lpstr>
      <vt:lpstr>Web is Dead. Long live the Internet</vt:lpstr>
      <vt:lpstr>Slide 3</vt:lpstr>
      <vt:lpstr>Coding Web for Mobile</vt:lpstr>
      <vt:lpstr>Mobile Specific Meta Tags</vt:lpstr>
      <vt:lpstr>Detect the browser and redirect</vt:lpstr>
      <vt:lpstr>Detect the browser and redirect - Easy Way to Use a library</vt:lpstr>
      <vt:lpstr>Extra : Click to Call Mobile</vt:lpstr>
      <vt:lpstr>Validating Code</vt:lpstr>
      <vt:lpstr>Simulators</vt:lpstr>
      <vt:lpstr>BUILD Mobile Web / APP USING jQUERY MOBILE</vt:lpstr>
      <vt:lpstr>jQuery Mobile</vt:lpstr>
    </vt:vector>
  </TitlesOfParts>
  <Company>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Coding for Mobile</dc:title>
  <dc:creator>Jean Chu</dc:creator>
  <cp:lastModifiedBy>Jean Chu</cp:lastModifiedBy>
  <cp:revision>90</cp:revision>
  <dcterms:created xsi:type="dcterms:W3CDTF">2012-04-19T20:54:40Z</dcterms:created>
  <dcterms:modified xsi:type="dcterms:W3CDTF">2012-04-19T20:56:01Z</dcterms:modified>
</cp:coreProperties>
</file>