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7"/>
  </p:notes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  <p:sldId id="259" r:id="rId9"/>
    <p:sldId id="261" r:id="rId10"/>
    <p:sldId id="262" r:id="rId11"/>
    <p:sldId id="263" r:id="rId12"/>
    <p:sldId id="260" r:id="rId13"/>
    <p:sldId id="269" r:id="rId14"/>
    <p:sldId id="264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 showGuides="1">
      <p:cViewPr varScale="1">
        <p:scale>
          <a:sx n="117" d="100"/>
          <a:sy n="117" d="100"/>
        </p:scale>
        <p:origin x="-640" y="-96"/>
      </p:cViewPr>
      <p:guideLst>
        <p:guide orient="horz" pos="2208"/>
        <p:guide pos="326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57980-4A29-0A4A-98C6-BCAC8C7BE1E0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B7ABE-4C6F-5E46-B749-E7E5A69B9C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B7ABE-4C6F-5E46-B749-E7E5A69B9C1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7348-CEC2-E049-9F6A-979AEA684D3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AA377-DE58-2349-AE34-D63ADAA5D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7348-CEC2-E049-9F6A-979AEA684D3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AA377-DE58-2349-AE34-D63ADAA5D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7348-CEC2-E049-9F6A-979AEA684D3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AA377-DE58-2349-AE34-D63ADAA5D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7348-CEC2-E049-9F6A-979AEA684D3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AA377-DE58-2349-AE34-D63ADAA5D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7348-CEC2-E049-9F6A-979AEA684D3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AA377-DE58-2349-AE34-D63ADAA5D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7348-CEC2-E049-9F6A-979AEA684D3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AA377-DE58-2349-AE34-D63ADAA5D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7348-CEC2-E049-9F6A-979AEA684D3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AA377-DE58-2349-AE34-D63ADAA5D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7348-CEC2-E049-9F6A-979AEA684D3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AA377-DE58-2349-AE34-D63ADAA5D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7348-CEC2-E049-9F6A-979AEA684D3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AA377-DE58-2349-AE34-D63ADAA5D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7348-CEC2-E049-9F6A-979AEA684D3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AA377-DE58-2349-AE34-D63ADAA5D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7348-CEC2-E049-9F6A-979AEA684D3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AA377-DE58-2349-AE34-D63ADAA5D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77348-CEC2-E049-9F6A-979AEA684D3A}" type="datetimeFigureOut">
              <a:rPr lang="en-US" smtClean="0"/>
              <a:pPr/>
              <a:t>4/19/12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AA377-DE58-2349-AE34-D63ADAA5D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chsmith.com/snagit.html" TargetMode="External"/><Relationship Id="rId4" Type="http://schemas.openxmlformats.org/officeDocument/2006/relationships/hyperlink" Target="http://camstudio.org/" TargetMode="External"/><Relationship Id="rId5" Type="http://schemas.openxmlformats.org/officeDocument/2006/relationships/hyperlink" Target="http://www.shinywhitebox.com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echsmith.com/camtasia.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9c6W4CCU9M4" TargetMode="External"/><Relationship Id="rId4" Type="http://schemas.openxmlformats.org/officeDocument/2006/relationships/hyperlink" Target="http://www.jeffcrouse.info/projects/unlogo/" TargetMode="External"/><Relationship Id="rId5" Type="http://schemas.openxmlformats.org/officeDocument/2006/relationships/hyperlink" Target="http://www.behance.net/gallery/Voxel/1798582" TargetMode="External"/><Relationship Id="rId6" Type="http://schemas.openxmlformats.org/officeDocument/2006/relationships/hyperlink" Target="http://www.behance.net/gallery/Dolly/1803560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jeffcrouse.info/projects/delete-city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hi2012.acm.org/cfp-students.shtml" TargetMode="External"/><Relationship Id="rId4" Type="http://schemas.openxmlformats.org/officeDocument/2006/relationships/hyperlink" Target="http://turbulence.org/guidelines.html" TargetMode="External"/><Relationship Id="rId5" Type="http://schemas.openxmlformats.org/officeDocument/2006/relationships/hyperlink" Target="http://rhizome.org/commissions/submit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dobeawards.com/us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drewmahon.adaagallery.com/" TargetMode="External"/><Relationship Id="rId4" Type="http://schemas.openxmlformats.org/officeDocument/2006/relationships/hyperlink" Target="http://www.joshhepworth.adaagallery.com/" TargetMode="External"/><Relationship Id="rId5" Type="http://schemas.openxmlformats.org/officeDocument/2006/relationships/hyperlink" Target="http://www.natalieschultz.adaagallery.com/" TargetMode="External"/><Relationship Id="rId6" Type="http://schemas.openxmlformats.org/officeDocument/2006/relationships/hyperlink" Target="http://www.sumitpaul.adaagallery.com/" TargetMode="External"/><Relationship Id="rId7" Type="http://schemas.openxmlformats.org/officeDocument/2006/relationships/hyperlink" Target="http://www.laurabordin.adaagallery.com/" TargetMode="External"/><Relationship Id="rId8" Type="http://schemas.openxmlformats.org/officeDocument/2006/relationships/hyperlink" Target="http://www.qianliu.adaagallery.com/" TargetMode="External"/><Relationship Id="rId9" Type="http://schemas.openxmlformats.org/officeDocument/2006/relationships/hyperlink" Target="http://www.paulhoppe.adaagallery.com/" TargetMode="External"/><Relationship Id="rId10" Type="http://schemas.openxmlformats.org/officeDocument/2006/relationships/hyperlink" Target="http://www.chrismendez.adaagallery.com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arcosswald.adaagallery.com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Presenting &amp; </a:t>
            </a:r>
            <a:r>
              <a:rPr lang="en-US" sz="4000" dirty="0" smtClean="0"/>
              <a:t>Proposing </a:t>
            </a:r>
            <a:r>
              <a:rPr lang="en-US" sz="4000" dirty="0" smtClean="0"/>
              <a:t>your work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13 </a:t>
            </a:r>
          </a:p>
          <a:p>
            <a:r>
              <a:rPr lang="en-US" dirty="0" smtClean="0"/>
              <a:t>TCNJ web 2</a:t>
            </a:r>
          </a:p>
          <a:p>
            <a:r>
              <a:rPr lang="en-US" dirty="0" smtClean="0"/>
              <a:t>Jean Chu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2-04-19 at 7.57.19 A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8119" y="1600200"/>
            <a:ext cx="6387762" cy="4525963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2-04-19 at 7.57.24 A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2600" y="1326541"/>
            <a:ext cx="5791200" cy="2178659"/>
          </a:xfrm>
        </p:spPr>
      </p:pic>
      <p:pic>
        <p:nvPicPr>
          <p:cNvPr id="6" name="Content Placeholder 3" descr="Screen shot 2012-04-19 at 7.57.32 A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3505200"/>
            <a:ext cx="5791200" cy="249091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Demonstrating your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Use Screen Recorder Programs to to demo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Windows &amp; Mac</a:t>
            </a:r>
          </a:p>
          <a:p>
            <a:pPr lvl="2"/>
            <a:r>
              <a:rPr lang="en-US" dirty="0" err="1" smtClean="0"/>
              <a:t>Camtasia</a:t>
            </a:r>
            <a:r>
              <a:rPr lang="en-US" dirty="0" smtClean="0"/>
              <a:t> (Video Capture, paid)	</a:t>
            </a:r>
            <a:r>
              <a:rPr lang="en-US" dirty="0" smtClean="0">
                <a:hlinkClick r:id="rId2"/>
              </a:rPr>
              <a:t>http://www.techsmith.com/camtasia.html</a:t>
            </a:r>
            <a:endParaRPr lang="en-US" dirty="0" smtClean="0"/>
          </a:p>
          <a:p>
            <a:pPr lvl="2"/>
            <a:r>
              <a:rPr lang="en-US" dirty="0" err="1" smtClean="0"/>
              <a:t>Snaggint</a:t>
            </a:r>
            <a:r>
              <a:rPr lang="en-US" dirty="0" smtClean="0"/>
              <a:t> (Screen Capture, paid)  </a:t>
            </a:r>
            <a:r>
              <a:rPr lang="en-US" dirty="0" smtClean="0">
                <a:hlinkClick r:id="rId3"/>
              </a:rPr>
              <a:t>http://www.techsmith.com/snagit.html</a:t>
            </a: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Windows (free)</a:t>
            </a:r>
          </a:p>
          <a:p>
            <a:pPr lvl="2"/>
            <a:r>
              <a:rPr lang="en-US" dirty="0" err="1" smtClean="0"/>
              <a:t>Camstudio</a:t>
            </a:r>
            <a:r>
              <a:rPr lang="en-US" dirty="0" smtClean="0"/>
              <a:t>  </a:t>
            </a:r>
            <a:r>
              <a:rPr lang="en-US" dirty="0" smtClean="0">
                <a:hlinkClick r:id="rId4"/>
              </a:rPr>
              <a:t>http://camstudio.org/</a:t>
            </a:r>
            <a:endParaRPr lang="en-US" dirty="0" smtClean="0"/>
          </a:p>
          <a:p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Mac (paid)</a:t>
            </a:r>
          </a:p>
          <a:p>
            <a:pPr lvl="2"/>
            <a:r>
              <a:rPr lang="en-US" dirty="0" err="1" smtClean="0"/>
              <a:t>ishowU</a:t>
            </a:r>
            <a:r>
              <a:rPr lang="en-US" dirty="0" smtClean="0"/>
              <a:t>  </a:t>
            </a:r>
            <a:r>
              <a:rPr lang="en-US" dirty="0" smtClean="0">
                <a:hlinkClick r:id="rId5"/>
              </a:rPr>
              <a:t>http://www.shinywhitebox.com/</a:t>
            </a:r>
            <a:r>
              <a:rPr lang="en-US" dirty="0"/>
              <a:t> </a:t>
            </a:r>
            <a:r>
              <a:rPr lang="en-US" sz="1600" dirty="0" smtClean="0"/>
              <a:t>(whoever wants to borrow a copy of </a:t>
            </a:r>
            <a:r>
              <a:rPr lang="en-US" sz="1600" dirty="0" err="1" smtClean="0"/>
              <a:t>ishowUHD</a:t>
            </a:r>
            <a:r>
              <a:rPr lang="en-US" sz="1600" dirty="0" smtClean="0"/>
              <a:t>, contact me)</a:t>
            </a:r>
          </a:p>
          <a:p>
            <a:pPr lvl="2"/>
            <a:endParaRPr lang="en-US" sz="1600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You could also make a pre-demo by video editing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Demo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900" dirty="0" smtClean="0"/>
              <a:t>Video Demo</a:t>
            </a:r>
          </a:p>
          <a:p>
            <a:pPr lvl="1"/>
            <a:r>
              <a:rPr lang="en-US" sz="2500" dirty="0" smtClean="0"/>
              <a:t>Delete City by Jeff Crouse</a:t>
            </a:r>
            <a:endParaRPr lang="en-US" sz="2500" dirty="0" smtClean="0">
              <a:hlinkClick r:id="rId2"/>
            </a:endParaRPr>
          </a:p>
          <a:p>
            <a:pPr lvl="2"/>
            <a:r>
              <a:rPr lang="en-US" sz="2100" dirty="0" smtClean="0">
                <a:hlinkClick r:id="rId2"/>
              </a:rPr>
              <a:t>http://www.jeffcrouse.info/projects/delete-city/</a:t>
            </a:r>
            <a:endParaRPr lang="en-US" sz="2100" dirty="0" smtClean="0"/>
          </a:p>
          <a:p>
            <a:endParaRPr lang="en-US" dirty="0" smtClean="0"/>
          </a:p>
          <a:p>
            <a:r>
              <a:rPr lang="en-US" dirty="0" smtClean="0"/>
              <a:t>Pre-Demo for Proposals</a:t>
            </a:r>
          </a:p>
          <a:p>
            <a:pPr lvl="1"/>
            <a:r>
              <a:rPr lang="en-US" dirty="0" smtClean="0"/>
              <a:t>Project Glass by Google</a:t>
            </a:r>
          </a:p>
          <a:p>
            <a:pPr lvl="2"/>
            <a:r>
              <a:rPr lang="en-US" dirty="0" smtClean="0">
                <a:hlinkClick r:id="rId3"/>
              </a:rPr>
              <a:t>http://www.youtube.com/watch?v=9c6W4CCU9M4</a:t>
            </a:r>
            <a:r>
              <a:rPr lang="en-US" dirty="0" smtClean="0"/>
              <a:t>	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Unlogo</a:t>
            </a:r>
            <a:r>
              <a:rPr lang="en-US" dirty="0" smtClean="0"/>
              <a:t> by Jeff Crouse</a:t>
            </a:r>
          </a:p>
          <a:p>
            <a:pPr lvl="2"/>
            <a:r>
              <a:rPr lang="en-US" dirty="0" smtClean="0">
                <a:hlinkClick r:id="rId4"/>
              </a:rPr>
              <a:t>http://www.jeffcrouse.info/projects/unlogo/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Adam </a:t>
            </a:r>
            <a:r>
              <a:rPr lang="en-US" dirty="0" err="1" smtClean="0"/>
              <a:t>Pruden</a:t>
            </a:r>
            <a:endParaRPr lang="en-US" dirty="0" smtClean="0"/>
          </a:p>
          <a:p>
            <a:pPr lvl="2"/>
            <a:r>
              <a:rPr lang="en-US" dirty="0" err="1" smtClean="0"/>
              <a:t>Voxel</a:t>
            </a:r>
            <a:r>
              <a:rPr lang="en-US" dirty="0" smtClean="0"/>
              <a:t> </a:t>
            </a:r>
            <a:r>
              <a:rPr lang="en-US" sz="2000" dirty="0" smtClean="0">
                <a:hlinkClick r:id="rId5"/>
              </a:rPr>
              <a:t>http://www.behance.net/gallery/Voxel/1798582</a:t>
            </a:r>
            <a:endParaRPr lang="en-US" sz="2000" dirty="0" smtClean="0"/>
          </a:p>
          <a:p>
            <a:pPr lvl="2"/>
            <a:r>
              <a:rPr lang="en-US" dirty="0" smtClean="0"/>
              <a:t>Dolly </a:t>
            </a:r>
            <a:r>
              <a:rPr lang="en-US" sz="2000" dirty="0" smtClean="0">
                <a:hlinkClick r:id="rId6"/>
              </a:rPr>
              <a:t>http://www.behance.net/gallery/Dolly/1803560</a:t>
            </a:r>
            <a:endParaRPr lang="en-US" sz="20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smtClean="0"/>
              <a:t>For your Final Project Documentation…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Let’s go Similar to Adobe</a:t>
            </a:r>
          </a:p>
          <a:p>
            <a:pPr lvl="1"/>
            <a:r>
              <a:rPr lang="en-US" dirty="0" smtClean="0"/>
              <a:t>Description </a:t>
            </a:r>
            <a:r>
              <a:rPr lang="en-US" sz="1946" dirty="0" smtClean="0"/>
              <a:t>: Describe Briefly (500 Characters)</a:t>
            </a:r>
          </a:p>
          <a:p>
            <a:pPr lvl="1"/>
            <a:r>
              <a:rPr lang="en-US" dirty="0" smtClean="0"/>
              <a:t>Objective : </a:t>
            </a:r>
            <a:r>
              <a:rPr lang="en-US" sz="2054" dirty="0" smtClean="0"/>
              <a:t>Communication Objective (1000 Characters)</a:t>
            </a:r>
          </a:p>
          <a:p>
            <a:pPr lvl="1"/>
            <a:r>
              <a:rPr lang="en-US" dirty="0" smtClean="0"/>
              <a:t>Date of Completion</a:t>
            </a:r>
          </a:p>
          <a:p>
            <a:pPr lvl="1"/>
            <a:r>
              <a:rPr lang="en-US" dirty="0" smtClean="0"/>
              <a:t>Tools or Technology Used</a:t>
            </a:r>
          </a:p>
          <a:p>
            <a:pPr lvl="1"/>
            <a:r>
              <a:rPr lang="en-US" dirty="0" smtClean="0"/>
              <a:t>Representative Image (72dpi jpg, </a:t>
            </a:r>
            <a:r>
              <a:rPr lang="en-US" dirty="0" err="1" smtClean="0"/>
              <a:t>png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Work (PDF or Images or Video Demo, URL to show your work)</a:t>
            </a:r>
          </a:p>
          <a:p>
            <a:pPr lvl="2"/>
            <a:r>
              <a:rPr lang="en-US" dirty="0" smtClean="0"/>
              <a:t>Images Format: 72dpi jpg, </a:t>
            </a:r>
            <a:r>
              <a:rPr lang="en-US" dirty="0" err="1" smtClean="0"/>
              <a:t>png</a:t>
            </a:r>
            <a:endParaRPr lang="en-US" dirty="0" smtClean="0"/>
          </a:p>
          <a:p>
            <a:pPr lvl="2"/>
            <a:r>
              <a:rPr lang="en-US" dirty="0" smtClean="0"/>
              <a:t>Video Format : </a:t>
            </a:r>
            <a:r>
              <a:rPr lang="en-US" dirty="0" err="1" smtClean="0"/>
              <a:t>Quicktime</a:t>
            </a:r>
            <a:r>
              <a:rPr lang="en-US" dirty="0" smtClean="0"/>
              <a:t> h264 </a:t>
            </a:r>
            <a:r>
              <a:rPr lang="en-US" dirty="0" err="1" smtClean="0"/>
              <a:t>mov</a:t>
            </a:r>
            <a:endParaRPr lang="en-US" dirty="0" smtClean="0"/>
          </a:p>
          <a:p>
            <a:pPr lvl="3"/>
            <a:r>
              <a:rPr lang="en-US" dirty="0" smtClean="0"/>
              <a:t>(You could upload the video on </a:t>
            </a:r>
            <a:r>
              <a:rPr lang="en-US" dirty="0" err="1" smtClean="0"/>
              <a:t>youtube</a:t>
            </a:r>
            <a:r>
              <a:rPr lang="en-US" dirty="0" smtClean="0"/>
              <a:t> or </a:t>
            </a:r>
            <a:r>
              <a:rPr lang="en-US" dirty="0" err="1" smtClean="0"/>
              <a:t>vimeo</a:t>
            </a:r>
            <a:r>
              <a:rPr lang="en-US" dirty="0" smtClean="0"/>
              <a:t> and give me the URL)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100" dirty="0" smtClean="0"/>
              <a:t>What if my project is still in progress…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Make a of video or image or a PDF to give a preview as a final product </a:t>
            </a:r>
            <a:r>
              <a:rPr lang="en-US" sz="1600" dirty="0" smtClean="0"/>
              <a:t>(Use After Effects or Photoshop)</a:t>
            </a:r>
          </a:p>
          <a:p>
            <a:pPr lvl="1"/>
            <a:endParaRPr lang="en-US" sz="1600" dirty="0" smtClean="0"/>
          </a:p>
          <a:p>
            <a:pPr lvl="1"/>
            <a:r>
              <a:rPr lang="en-US" dirty="0" smtClean="0"/>
              <a:t>State clearly of what you have achieved, what needs to be achieved further, and how you can achieve it. </a:t>
            </a:r>
            <a:r>
              <a:rPr lang="en-US" sz="1400" dirty="0" smtClean="0"/>
              <a:t>(Prove that you have enough skills and knowledge for the project. Show  current stage of work in progress or your </a:t>
            </a:r>
            <a:r>
              <a:rPr lang="en-US" sz="1400" smtClean="0"/>
              <a:t>previous works)</a:t>
            </a:r>
            <a:endParaRPr lang="en-US" sz="1400" dirty="0" smtClean="0"/>
          </a:p>
          <a:p>
            <a:pPr lvl="1"/>
            <a:endParaRPr lang="en-US" sz="1400" dirty="0" smtClean="0"/>
          </a:p>
          <a:p>
            <a:pPr lvl="1"/>
            <a:r>
              <a:rPr lang="en-US" dirty="0" smtClean="0"/>
              <a:t>Give a proposed timeline </a:t>
            </a:r>
            <a:r>
              <a:rPr lang="en-US" sz="1200" dirty="0" smtClean="0"/>
              <a:t>(of when and how it could be finished step by step)</a:t>
            </a:r>
          </a:p>
          <a:p>
            <a:pPr lvl="1"/>
            <a:endParaRPr lang="en-US" sz="1400" dirty="0" smtClean="0"/>
          </a:p>
          <a:p>
            <a:pPr lvl="1"/>
            <a:r>
              <a:rPr lang="en-US" dirty="0" smtClean="0"/>
              <a:t>State collaborators if you have </a:t>
            </a:r>
            <a:r>
              <a:rPr lang="en-US" sz="1400" dirty="0" smtClean="0"/>
              <a:t>(or your plans for finding collaborators)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Awards</a:t>
            </a:r>
            <a:r>
              <a:rPr lang="en-US" dirty="0" smtClean="0"/>
              <a:t> </a:t>
            </a:r>
            <a:r>
              <a:rPr lang="en-US" smtClean="0"/>
              <a:t>, Commissions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595" dirty="0" smtClean="0"/>
              <a:t>Student Awards for Interactive Projects </a:t>
            </a:r>
            <a:r>
              <a:rPr lang="en-US" sz="1946" dirty="0" smtClean="0"/>
              <a:t>(For completed projects)</a:t>
            </a:r>
          </a:p>
          <a:p>
            <a:pPr lvl="1"/>
            <a:r>
              <a:rPr lang="en-US" dirty="0" smtClean="0"/>
              <a:t>Adobe : </a:t>
            </a:r>
            <a:r>
              <a:rPr lang="en-US" dirty="0" smtClean="0">
                <a:hlinkClick r:id="rId2"/>
              </a:rPr>
              <a:t>http://</a:t>
            </a:r>
            <a:r>
              <a:rPr lang="en-US" dirty="0" err="1" smtClean="0">
                <a:hlinkClick r:id="rId2"/>
              </a:rPr>
              <a:t>www.adobeawards.com</a:t>
            </a:r>
            <a:r>
              <a:rPr lang="en-US" dirty="0" smtClean="0">
                <a:hlinkClick r:id="rId2"/>
              </a:rPr>
              <a:t>/us/</a:t>
            </a:r>
            <a:endParaRPr lang="en-US" dirty="0" smtClean="0"/>
          </a:p>
          <a:p>
            <a:pPr lvl="1"/>
            <a:r>
              <a:rPr lang="en-US" dirty="0" smtClean="0"/>
              <a:t>CHI : </a:t>
            </a:r>
            <a:r>
              <a:rPr lang="en-US" dirty="0" smtClean="0">
                <a:hlinkClick r:id="rId3"/>
              </a:rPr>
              <a:t>http://chi2012.acm.org/cfp-students.shtml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sz="2600" dirty="0" smtClean="0"/>
              <a:t>Artist Commissions for Net Art Proposals </a:t>
            </a:r>
            <a:r>
              <a:rPr lang="en-US" sz="1946" dirty="0" smtClean="0"/>
              <a:t>(For ongoing projects)</a:t>
            </a:r>
          </a:p>
          <a:p>
            <a:pPr lvl="1"/>
            <a:r>
              <a:rPr lang="en-US" dirty="0" smtClean="0"/>
              <a:t>Turbulence : </a:t>
            </a:r>
            <a:r>
              <a:rPr lang="en-US" sz="2400" dirty="0" smtClean="0">
                <a:hlinkClick r:id="rId4"/>
              </a:rPr>
              <a:t>http://turbulence.org/guidelines.html</a:t>
            </a:r>
            <a:endParaRPr lang="en-US" sz="2400" dirty="0" smtClean="0"/>
          </a:p>
          <a:p>
            <a:pPr lvl="1"/>
            <a:r>
              <a:rPr lang="en-US" dirty="0" smtClean="0"/>
              <a:t>Rhizome	: </a:t>
            </a:r>
            <a:r>
              <a:rPr lang="en-US" sz="2378" dirty="0" smtClean="0">
                <a:hlinkClick r:id="rId5"/>
              </a:rPr>
              <a:t>http://rhizome.org/commissions/submit/</a:t>
            </a:r>
            <a:endParaRPr lang="en-US" sz="2378" dirty="0" smtClean="0"/>
          </a:p>
          <a:p>
            <a:endParaRPr lang="en-US" sz="2400" dirty="0" smtClean="0"/>
          </a:p>
          <a:p>
            <a:r>
              <a:rPr lang="en-US" sz="2400" dirty="0" smtClean="0"/>
              <a:t>And more…</a:t>
            </a:r>
          </a:p>
          <a:p>
            <a:pPr lvl="1"/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Submit?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Example (Adobe)</a:t>
            </a:r>
          </a:p>
          <a:p>
            <a:pPr lvl="1"/>
            <a:r>
              <a:rPr lang="en-US" dirty="0" smtClean="0"/>
              <a:t>Description </a:t>
            </a:r>
            <a:r>
              <a:rPr lang="en-US" sz="1946" dirty="0" smtClean="0"/>
              <a:t>: Describe Briefly (500 Characters)</a:t>
            </a:r>
          </a:p>
          <a:p>
            <a:pPr lvl="1"/>
            <a:r>
              <a:rPr lang="en-US" dirty="0"/>
              <a:t>Objective : </a:t>
            </a:r>
            <a:r>
              <a:rPr lang="en-US" sz="2054" dirty="0"/>
              <a:t>Communication Objective (1000 Characters)</a:t>
            </a:r>
            <a:endParaRPr lang="en-US" sz="2054" dirty="0" smtClean="0"/>
          </a:p>
          <a:p>
            <a:pPr lvl="1"/>
            <a:r>
              <a:rPr lang="en-US" dirty="0" smtClean="0"/>
              <a:t>Date of Completion</a:t>
            </a:r>
          </a:p>
          <a:p>
            <a:pPr lvl="1"/>
            <a:r>
              <a:rPr lang="en-US" dirty="0"/>
              <a:t>Tools Used</a:t>
            </a:r>
            <a:endParaRPr lang="en-US" dirty="0" smtClean="0"/>
          </a:p>
          <a:p>
            <a:pPr lvl="1"/>
            <a:r>
              <a:rPr lang="en-US" dirty="0" smtClean="0"/>
              <a:t>Representative Images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Work (PDF or Images or URL to show your work) </a:t>
            </a:r>
          </a:p>
          <a:p>
            <a:pPr lvl="2"/>
            <a:r>
              <a:rPr lang="en-US" sz="1946" dirty="0" smtClean="0"/>
              <a:t>For Interactive Projects, URL can be used to show a demo of your work, animations, large series of posters or images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2-04-19 at 8.18.43 A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72053"/>
            <a:ext cx="8229600" cy="4182256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2-04-19 at 8.18.47 A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109617"/>
            <a:ext cx="8229600" cy="3507129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2-04-19 at 8.18.58 A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1030" y="1600200"/>
            <a:ext cx="7501939" cy="452596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Winners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Mobile Design</a:t>
            </a:r>
          </a:p>
          <a:p>
            <a:pPr lvl="1"/>
            <a:r>
              <a:rPr lang="en-US" dirty="0" smtClean="0">
                <a:hlinkClick r:id="rId2"/>
              </a:rPr>
              <a:t>http://www.marcosswald.adaagallery.com/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Browser Based Design</a:t>
            </a:r>
          </a:p>
          <a:p>
            <a:pPr lvl="1"/>
            <a:r>
              <a:rPr lang="en-US" dirty="0" smtClean="0">
                <a:hlinkClick r:id="rId3"/>
              </a:rPr>
              <a:t>http://www.andrewmahon.adaagallery.com/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http://www.joshhepworth.adaagallery.com/</a:t>
            </a:r>
            <a:endParaRPr lang="en-US" dirty="0" smtClean="0"/>
          </a:p>
          <a:p>
            <a:pPr lvl="1"/>
            <a:r>
              <a:rPr lang="en-US" dirty="0" smtClean="0">
                <a:hlinkClick r:id="rId5"/>
              </a:rPr>
              <a:t>http://www.natalieschultz.adaagallery.com/</a:t>
            </a:r>
            <a:endParaRPr lang="en-US" dirty="0" smtClean="0"/>
          </a:p>
          <a:p>
            <a:pPr lvl="1"/>
            <a:r>
              <a:rPr lang="en-US" dirty="0" smtClean="0">
                <a:hlinkClick r:id="rId6"/>
              </a:rPr>
              <a:t>http://www.sumitpaul.adaagallery.com/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Application Development</a:t>
            </a:r>
          </a:p>
          <a:p>
            <a:pPr lvl="1"/>
            <a:r>
              <a:rPr lang="en-US" dirty="0" smtClean="0">
                <a:hlinkClick r:id="rId7"/>
              </a:rPr>
              <a:t>http://www.laurabordin.adaagallery.com/</a:t>
            </a:r>
            <a:endParaRPr lang="en-US" dirty="0" smtClean="0"/>
          </a:p>
          <a:p>
            <a:pPr lvl="1"/>
            <a:r>
              <a:rPr lang="en-US" dirty="0" smtClean="0">
                <a:hlinkClick r:id="rId8"/>
              </a:rPr>
              <a:t>http://www.qianliu.adaagallery.com/</a:t>
            </a:r>
            <a:endParaRPr lang="en-US" dirty="0" smtClean="0"/>
          </a:p>
          <a:p>
            <a:pPr lvl="1"/>
            <a:r>
              <a:rPr lang="en-US" dirty="0" smtClean="0">
                <a:hlinkClick r:id="rId9"/>
              </a:rPr>
              <a:t>http://www.paulhoppe.adaagallery.com/</a:t>
            </a:r>
            <a:endParaRPr lang="en-US" dirty="0" smtClean="0"/>
          </a:p>
          <a:p>
            <a:pPr lvl="1"/>
            <a:r>
              <a:rPr lang="en-US" dirty="0" smtClean="0">
                <a:hlinkClick r:id="rId10"/>
              </a:rPr>
              <a:t>http://www.chrismendez.adaagallery.com/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Submit?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Example (Commission to Rhizome)</a:t>
            </a:r>
          </a:p>
          <a:p>
            <a:pPr lvl="1"/>
            <a:r>
              <a:rPr lang="en-US" dirty="0" smtClean="0"/>
              <a:t>Summary</a:t>
            </a:r>
          </a:p>
          <a:p>
            <a:pPr lvl="2"/>
            <a:r>
              <a:rPr lang="en-US" sz="1438" dirty="0" smtClean="0"/>
              <a:t>A one-line overview of the project. Limit 140 characters)</a:t>
            </a:r>
          </a:p>
          <a:p>
            <a:pPr lvl="1"/>
            <a:r>
              <a:rPr lang="en-US" dirty="0" smtClean="0"/>
              <a:t>Description </a:t>
            </a:r>
          </a:p>
          <a:p>
            <a:pPr lvl="2"/>
            <a:r>
              <a:rPr lang="en-US" sz="1438" dirty="0" smtClean="0"/>
              <a:t>An general overview of the project, including a statement of intent.</a:t>
            </a:r>
          </a:p>
          <a:p>
            <a:pPr lvl="1"/>
            <a:r>
              <a:rPr lang="en-US" dirty="0" smtClean="0"/>
              <a:t>Your CV/BIO</a:t>
            </a:r>
          </a:p>
          <a:p>
            <a:pPr lvl="2"/>
            <a:r>
              <a:rPr lang="en-US" sz="1129" dirty="0" smtClean="0"/>
              <a:t>Please include a resume, bio, or c.v. for yourself and any artists involved with the project. </a:t>
            </a:r>
          </a:p>
          <a:p>
            <a:pPr lvl="2"/>
            <a:r>
              <a:rPr lang="en-US" sz="1005" dirty="0" smtClean="0"/>
              <a:t>Please outline relevant skills, past projects, any shows that you've had or in which you've participated.</a:t>
            </a:r>
          </a:p>
          <a:p>
            <a:pPr lvl="1"/>
            <a:r>
              <a:rPr lang="en-US" dirty="0" smtClean="0"/>
              <a:t>Project Timeline &amp; Budget</a:t>
            </a:r>
          </a:p>
          <a:p>
            <a:pPr lvl="2"/>
            <a:r>
              <a:rPr lang="en-US" sz="1314" dirty="0" smtClean="0"/>
              <a:t>Please include a year-long, step-by-step breakdown detailing how you intend to execute your project, include anticipated costs in labor, materials, etc.</a:t>
            </a:r>
          </a:p>
          <a:p>
            <a:pPr lvl="2"/>
            <a:r>
              <a:rPr lang="en-US" sz="1314" dirty="0" smtClean="0"/>
              <a:t>Please provide a estimated grand-total cost for the project.</a:t>
            </a:r>
          </a:p>
          <a:p>
            <a:pPr lvl="1"/>
            <a:r>
              <a:rPr lang="en-US" sz="2843" dirty="0" smtClean="0"/>
              <a:t>Work Samples (MAX 4 Samples)</a:t>
            </a:r>
          </a:p>
          <a:p>
            <a:pPr lvl="2"/>
            <a:r>
              <a:rPr lang="en-US" sz="1314" dirty="0" smtClean="0"/>
              <a:t>Please provide samples and summaries of previous works you've completed, particularly works that share similarities in style or execution to the current proposal.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2-04-19 at 7.57.06 A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4969" y="1600200"/>
            <a:ext cx="6394062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747</Words>
  <Application>Microsoft Macintosh PowerPoint</Application>
  <PresentationFormat>On-screen Show (4:3)</PresentationFormat>
  <Paragraphs>112</Paragraphs>
  <Slides>15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Presenting &amp; Proposing your work</vt:lpstr>
      <vt:lpstr>Awards , Commissions</vt:lpstr>
      <vt:lpstr>What to Submit?</vt:lpstr>
      <vt:lpstr>Slide 4</vt:lpstr>
      <vt:lpstr>Slide 5</vt:lpstr>
      <vt:lpstr>Slide 6</vt:lpstr>
      <vt:lpstr>Examples of Winners</vt:lpstr>
      <vt:lpstr>What to Submit?</vt:lpstr>
      <vt:lpstr>Slide 9</vt:lpstr>
      <vt:lpstr>Slide 10</vt:lpstr>
      <vt:lpstr>Slide 11</vt:lpstr>
      <vt:lpstr>Demonstrating your work</vt:lpstr>
      <vt:lpstr>Video Demo Examples</vt:lpstr>
      <vt:lpstr>For your Final Project Documentation…</vt:lpstr>
      <vt:lpstr>What if my project is still in progress…</vt:lpstr>
    </vt:vector>
  </TitlesOfParts>
  <Company>art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Presenting &amp; Promoting your work</dc:title>
  <dc:creator>Jean Chu</dc:creator>
  <cp:lastModifiedBy>Jean Chu</cp:lastModifiedBy>
  <cp:revision>156</cp:revision>
  <dcterms:created xsi:type="dcterms:W3CDTF">2012-04-19T18:45:08Z</dcterms:created>
  <dcterms:modified xsi:type="dcterms:W3CDTF">2012-04-19T18:46:06Z</dcterms:modified>
</cp:coreProperties>
</file>