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9"/>
  </p:notesMasterIdLst>
  <p:sldIdLst>
    <p:sldId id="256" r:id="rId2"/>
    <p:sldId id="264" r:id="rId3"/>
    <p:sldId id="258" r:id="rId4"/>
    <p:sldId id="284" r:id="rId5"/>
    <p:sldId id="285" r:id="rId6"/>
    <p:sldId id="265" r:id="rId7"/>
    <p:sldId id="28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84749" autoAdjust="0"/>
  </p:normalViewPr>
  <p:slideViewPr>
    <p:cSldViewPr snapToObjects="1" showGuides="1">
      <p:cViewPr varScale="1">
        <p:scale>
          <a:sx n="108" d="100"/>
          <a:sy n="108" d="100"/>
        </p:scale>
        <p:origin x="-896" y="-104"/>
      </p:cViewPr>
      <p:guideLst>
        <p:guide orient="horz" pos="3696"/>
        <p:guide pos="57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E9FD8-D53E-794F-B33B-C3D482DA61E5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F90A3-5FB8-2E46-A00A-7A9086999F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F90A3-5FB8-2E46-A00A-7A9086999F7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F90A3-5FB8-2E46-A00A-7A9086999F7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8B21E-6C51-2147-9EE8-55A53BFF95EC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C0EA3-6C69-244A-86C4-18FFC311D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onja.de/the-history-of-the-interne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.png"/><Relationship Id="rId12" Type="http://schemas.openxmlformats.org/officeDocument/2006/relationships/hyperlink" Target="http://www.facebook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thisismyjam.com/" TargetMode="External"/><Relationship Id="rId4" Type="http://schemas.openxmlformats.org/officeDocument/2006/relationships/image" Target="../media/image5.png"/><Relationship Id="rId5" Type="http://schemas.openxmlformats.org/officeDocument/2006/relationships/hyperlink" Target="http://pinterest.com/" TargetMode="External"/><Relationship Id="rId6" Type="http://schemas.openxmlformats.org/officeDocument/2006/relationships/image" Target="../media/image6.png"/><Relationship Id="rId7" Type="http://schemas.openxmlformats.org/officeDocument/2006/relationships/image" Target="../media/image3.png"/><Relationship Id="rId8" Type="http://schemas.openxmlformats.org/officeDocument/2006/relationships/hyperlink" Target="http://twitter.com/" TargetMode="External"/><Relationship Id="rId9" Type="http://schemas.openxmlformats.org/officeDocument/2006/relationships/hyperlink" Target="http://www.spotify.com/us/" TargetMode="External"/><Relationship Id="rId10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Internet </a:t>
            </a:r>
            <a:r>
              <a:rPr lang="en-US" smtClean="0"/>
              <a:t>Next Trend?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TCNJ Dynamic Web </a:t>
            </a:r>
          </a:p>
          <a:p>
            <a:r>
              <a:rPr lang="en-US" dirty="0" smtClean="0"/>
              <a:t>Week 14</a:t>
            </a:r>
          </a:p>
          <a:p>
            <a:r>
              <a:rPr lang="en-US" dirty="0" smtClean="0"/>
              <a:t>Jean Chu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"History of the internet"  by </a:t>
            </a:r>
            <a:r>
              <a:rPr lang="en-US" dirty="0" err="1" smtClean="0"/>
              <a:t>Melih</a:t>
            </a:r>
            <a:r>
              <a:rPr lang="en-US" dirty="0" smtClean="0"/>
              <a:t> </a:t>
            </a:r>
            <a:r>
              <a:rPr lang="en-US" dirty="0" err="1" smtClean="0"/>
              <a:t>Bilgil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5814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http://www.lonja.de/the-history-of-the-internet/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23240" y="1600200"/>
            <a:ext cx="1241220" cy="4525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4110" y="1905000"/>
            <a:ext cx="823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Search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183728" y="4419600"/>
            <a:ext cx="9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Indexing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1905000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Social Networking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4726726" y="4888468"/>
            <a:ext cx="1585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Micro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Blogging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80766" y="4563070"/>
            <a:ext cx="962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Web 2.0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63439" y="1905000"/>
            <a:ext cx="74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Next?</a:t>
            </a:r>
            <a:endParaRPr lang="en-US" b="1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77400" y="4583668"/>
            <a:ext cx="1623378" cy="914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423240" y="4583668"/>
            <a:ext cx="1241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F7F7F"/>
                </a:solidFill>
              </a:rPr>
              <a:t>Technology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68312" y="4788932"/>
            <a:ext cx="1095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Searching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3240" y="1948934"/>
            <a:ext cx="1028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Keyword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423240" y="3212069"/>
            <a:ext cx="977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F7F7F"/>
                </a:solidFill>
              </a:rPr>
              <a:t>Example</a:t>
            </a: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6726" y="2724114"/>
            <a:ext cx="857281" cy="32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12577" y="3212069"/>
            <a:ext cx="9271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3048000"/>
            <a:ext cx="1245284" cy="9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/>
        </p:nvSpPr>
        <p:spPr>
          <a:xfrm>
            <a:off x="7696200" y="3338950"/>
            <a:ext cx="458016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00" dirty="0" smtClean="0">
                <a:solidFill>
                  <a:srgbClr val="FF0000"/>
                </a:solidFill>
              </a:rPr>
              <a:t>?</a:t>
            </a:r>
            <a:endParaRPr lang="en-US" sz="4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/>
              <a:t>Tons of Services relating to </a:t>
            </a:r>
            <a:br>
              <a:rPr lang="en-US" sz="2900" dirty="0" smtClean="0"/>
            </a:br>
            <a:r>
              <a:rPr lang="en-US" sz="2900" dirty="0" smtClean="0"/>
              <a:t>Sharing (Via Micro </a:t>
            </a:r>
            <a:r>
              <a:rPr lang="en-US" sz="2900" dirty="0" err="1" smtClean="0"/>
              <a:t>Blogging</a:t>
            </a:r>
            <a:r>
              <a:rPr lang="en-US" sz="2900" dirty="0" smtClean="0"/>
              <a:t>) and Social Networking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21104" y="5498068"/>
            <a:ext cx="301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http://www.thisismyjam.com/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50783" y="4050268"/>
            <a:ext cx="115941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838456" y="5143500"/>
            <a:ext cx="2203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http://pinterest.com/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41578" y="4813300"/>
            <a:ext cx="1270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1578" y="2457486"/>
            <a:ext cx="9271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915113" y="3289852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8"/>
              </a:rPr>
              <a:t>http://twitter.com/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1778" y="3147536"/>
            <a:ext cx="2826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9"/>
              </a:rPr>
              <a:t>http://www.spotify.com/us/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79978" y="2080736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629400" y="3085156"/>
            <a:ext cx="1344371" cy="50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6096000" y="3593068"/>
            <a:ext cx="276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2"/>
              </a:rPr>
              <a:t>http://www.facebook.com/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What Next? As a continuum or a Paradigm Shift?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48419" y="2089666"/>
            <a:ext cx="74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Next?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035645" y="2667000"/>
            <a:ext cx="7551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?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 …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 your eyes around you.  Find out the desire that has not been sensed or discovered, yet people would someday realize that they would need it.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153</Words>
  <Application>Microsoft Macintosh PowerPoint</Application>
  <PresentationFormat>On-screen Show (4:3)</PresentationFormat>
  <Paragraphs>35</Paragraphs>
  <Slides>7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Internet Next Trend?</vt:lpstr>
      <vt:lpstr>History of the Internet</vt:lpstr>
      <vt:lpstr>Web Trend</vt:lpstr>
      <vt:lpstr>Tons of Services relating to  Sharing (Via Micro Blogging) and Social Networking</vt:lpstr>
      <vt:lpstr>What Next? As a continuum or a Paradigm Shift?</vt:lpstr>
      <vt:lpstr>Think about … </vt:lpstr>
      <vt:lpstr>Slide 7</vt:lpstr>
    </vt:vector>
  </TitlesOfParts>
  <Company>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and Physical Computing -Forward to Reality</dc:title>
  <dc:creator>Jean Chu</dc:creator>
  <cp:lastModifiedBy>Jean Chu</cp:lastModifiedBy>
  <cp:revision>225</cp:revision>
  <dcterms:created xsi:type="dcterms:W3CDTF">2012-04-26T20:17:48Z</dcterms:created>
  <dcterms:modified xsi:type="dcterms:W3CDTF">2012-04-26T20:18:02Z</dcterms:modified>
</cp:coreProperties>
</file>